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71" r:id="rId5"/>
    <p:sldId id="264" r:id="rId6"/>
    <p:sldId id="269" r:id="rId7"/>
    <p:sldId id="272" r:id="rId8"/>
    <p:sldId id="262" r:id="rId9"/>
    <p:sldId id="257" r:id="rId10"/>
    <p:sldId id="258" r:id="rId11"/>
    <p:sldId id="288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2575"/>
    <a:srgbClr val="8D2C85"/>
    <a:srgbClr val="953395"/>
    <a:srgbClr val="D482D4"/>
    <a:srgbClr val="322944"/>
    <a:srgbClr val="FFFFFF"/>
    <a:srgbClr val="009999"/>
    <a:srgbClr val="F8F8F8"/>
    <a:srgbClr val="5E71B3"/>
    <a:srgbClr val="005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89CFE6-170A-45B8-8D4C-E6D76AC58065}" v="498" dt="2025-02-19T13:53:09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354" y="-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Ignacio Rodríguez Lasso" userId="65b0b07f-1772-468d-8d14-6914a13dde51" providerId="ADAL" clId="{437F1577-D6C7-4E38-B603-43EAC8825766}"/>
    <pc:docChg chg="undo redo custSel addSld delSld modSld sldOrd modMainMaster">
      <pc:chgData name="Álvaro Ignacio Rodríguez Lasso" userId="65b0b07f-1772-468d-8d14-6914a13dde51" providerId="ADAL" clId="{437F1577-D6C7-4E38-B603-43EAC8825766}" dt="2025-02-06T15:08:47.884" v="348" actId="27636"/>
      <pc:docMkLst>
        <pc:docMk/>
      </pc:docMkLst>
      <pc:sldChg chg="del">
        <pc:chgData name="Álvaro Ignacio Rodríguez Lasso" userId="65b0b07f-1772-468d-8d14-6914a13dde51" providerId="ADAL" clId="{437F1577-D6C7-4E38-B603-43EAC8825766}" dt="2025-02-06T14:57:55.249" v="185" actId="47"/>
        <pc:sldMkLst>
          <pc:docMk/>
          <pc:sldMk cId="799223822" sldId="270"/>
        </pc:sldMkLst>
      </pc:sldChg>
      <pc:sldChg chg="addSp delSp modSp new mod">
        <pc:chgData name="Álvaro Ignacio Rodríguez Lasso" userId="65b0b07f-1772-468d-8d14-6914a13dde51" providerId="ADAL" clId="{437F1577-D6C7-4E38-B603-43EAC8825766}" dt="2025-02-06T15:08:47.884" v="348" actId="27636"/>
        <pc:sldMkLst>
          <pc:docMk/>
          <pc:sldMk cId="15376072" sldId="272"/>
        </pc:sldMkLst>
      </pc:sldChg>
      <pc:sldChg chg="modSp new del mod">
        <pc:chgData name="Álvaro Ignacio Rodríguez Lasso" userId="65b0b07f-1772-468d-8d14-6914a13dde51" providerId="ADAL" clId="{437F1577-D6C7-4E38-B603-43EAC8825766}" dt="2025-02-06T15:03:26.809" v="254" actId="47"/>
        <pc:sldMkLst>
          <pc:docMk/>
          <pc:sldMk cId="806165008" sldId="272"/>
        </pc:sldMkLst>
      </pc:sldChg>
      <pc:sldChg chg="addSp delSp modSp new del mod ord">
        <pc:chgData name="Álvaro Ignacio Rodríguez Lasso" userId="65b0b07f-1772-468d-8d14-6914a13dde51" providerId="ADAL" clId="{437F1577-D6C7-4E38-B603-43EAC8825766}" dt="2025-02-06T15:08:19.086" v="341" actId="47"/>
        <pc:sldMkLst>
          <pc:docMk/>
          <pc:sldMk cId="2671624969" sldId="272"/>
        </pc:sldMkLst>
      </pc:sldChg>
      <pc:sldChg chg="addSp delSp modSp new del mod ord">
        <pc:chgData name="Álvaro Ignacio Rodríguez Lasso" userId="65b0b07f-1772-468d-8d14-6914a13dde51" providerId="ADAL" clId="{437F1577-D6C7-4E38-B603-43EAC8825766}" dt="2025-02-06T15:06:05.777" v="288" actId="47"/>
        <pc:sldMkLst>
          <pc:docMk/>
          <pc:sldMk cId="4068840612" sldId="272"/>
        </pc:sldMkLst>
      </pc:sldChg>
      <pc:sldMasterChg chg="modSldLayout">
        <pc:chgData name="Álvaro Ignacio Rodríguez Lasso" userId="65b0b07f-1772-468d-8d14-6914a13dde51" providerId="ADAL" clId="{437F1577-D6C7-4E38-B603-43EAC8825766}" dt="2025-02-06T15:08:10.821" v="340" actId="1035"/>
        <pc:sldMasterMkLst>
          <pc:docMk/>
          <pc:sldMasterMk cId="1975050179" sldId="2147483648"/>
        </pc:sldMasterMkLst>
        <pc:sldLayoutChg chg="addSp delSp modSp mod">
          <pc:chgData name="Álvaro Ignacio Rodríguez Lasso" userId="65b0b07f-1772-468d-8d14-6914a13dde51" providerId="ADAL" clId="{437F1577-D6C7-4E38-B603-43EAC8825766}" dt="2025-02-06T15:08:10.821" v="340" actId="1035"/>
          <pc:sldLayoutMkLst>
            <pc:docMk/>
            <pc:sldMasterMk cId="1975050179" sldId="2147483648"/>
            <pc:sldLayoutMk cId="2863594695" sldId="2147483656"/>
          </pc:sldLayoutMkLst>
          <pc:spChg chg="mod topLvl">
            <ac:chgData name="Álvaro Ignacio Rodríguez Lasso" userId="65b0b07f-1772-468d-8d14-6914a13dde51" providerId="ADAL" clId="{437F1577-D6C7-4E38-B603-43EAC8825766}" dt="2025-02-06T15:05:50.708" v="285" actId="164"/>
            <ac:spMkLst>
              <pc:docMk/>
              <pc:sldMasterMk cId="1975050179" sldId="2147483648"/>
              <pc:sldLayoutMk cId="2863594695" sldId="2147483656"/>
              <ac:spMk id="4" creationId="{D538EB75-0820-58A2-4B05-2545042F83A3}"/>
            </ac:spMkLst>
          </pc:spChg>
          <pc:spChg chg="mod">
            <ac:chgData name="Álvaro Ignacio Rodríguez Lasso" userId="65b0b07f-1772-468d-8d14-6914a13dde51" providerId="ADAL" clId="{437F1577-D6C7-4E38-B603-43EAC8825766}" dt="2025-02-06T15:05:50.708" v="285" actId="164"/>
            <ac:spMkLst>
              <pc:docMk/>
              <pc:sldMasterMk cId="1975050179" sldId="2147483648"/>
              <pc:sldLayoutMk cId="2863594695" sldId="2147483656"/>
              <ac:spMk id="5" creationId="{4B2848BE-2229-5561-A401-DB33FF964DAF}"/>
            </ac:spMkLst>
          </pc:spChg>
          <pc:spChg chg="mod topLvl">
            <ac:chgData name="Álvaro Ignacio Rodríguez Lasso" userId="65b0b07f-1772-468d-8d14-6914a13dde51" providerId="ADAL" clId="{437F1577-D6C7-4E38-B603-43EAC8825766}" dt="2025-02-06T15:05:50.708" v="285" actId="164"/>
            <ac:spMkLst>
              <pc:docMk/>
              <pc:sldMasterMk cId="1975050179" sldId="2147483648"/>
              <pc:sldLayoutMk cId="2863594695" sldId="2147483656"/>
              <ac:spMk id="14" creationId="{FC168ABD-D50E-5DB5-A317-E0042D35C369}"/>
            </ac:spMkLst>
          </pc:spChg>
          <pc:spChg chg="mod topLvl">
            <ac:chgData name="Álvaro Ignacio Rodríguez Lasso" userId="65b0b07f-1772-468d-8d14-6914a13dde51" providerId="ADAL" clId="{437F1577-D6C7-4E38-B603-43EAC8825766}" dt="2025-02-06T15:05:50.708" v="285" actId="164"/>
            <ac:spMkLst>
              <pc:docMk/>
              <pc:sldMasterMk cId="1975050179" sldId="2147483648"/>
              <pc:sldLayoutMk cId="2863594695" sldId="2147483656"/>
              <ac:spMk id="15" creationId="{1173793B-9F95-2534-CBC0-A4E02800B101}"/>
            </ac:spMkLst>
          </pc:spChg>
          <pc:spChg chg="mod topLvl">
            <ac:chgData name="Álvaro Ignacio Rodríguez Lasso" userId="65b0b07f-1772-468d-8d14-6914a13dde51" providerId="ADAL" clId="{437F1577-D6C7-4E38-B603-43EAC8825766}" dt="2025-02-06T15:05:50.708" v="285" actId="164"/>
            <ac:spMkLst>
              <pc:docMk/>
              <pc:sldMasterMk cId="1975050179" sldId="2147483648"/>
              <pc:sldLayoutMk cId="2863594695" sldId="2147483656"/>
              <ac:spMk id="16" creationId="{2D7C4DB7-F74A-B5F4-E00E-61D05F15EB73}"/>
            </ac:spMkLst>
          </pc:spChg>
          <pc:spChg chg="add mod">
            <ac:chgData name="Álvaro Ignacio Rodríguez Lasso" userId="65b0b07f-1772-468d-8d14-6914a13dde51" providerId="ADAL" clId="{437F1577-D6C7-4E38-B603-43EAC8825766}" dt="2025-02-06T15:02:29.161" v="246" actId="12788"/>
            <ac:spMkLst>
              <pc:docMk/>
              <pc:sldMasterMk cId="1975050179" sldId="2147483648"/>
              <pc:sldLayoutMk cId="2863594695" sldId="2147483656"/>
              <ac:spMk id="18" creationId="{928D84E9-74D7-A2BC-D763-70FE1A5977E0}"/>
            </ac:spMkLst>
          </pc:spChg>
          <pc:spChg chg="mod">
            <ac:chgData name="Álvaro Ignacio Rodríguez Lasso" userId="65b0b07f-1772-468d-8d14-6914a13dde51" providerId="ADAL" clId="{437F1577-D6C7-4E38-B603-43EAC8825766}" dt="2025-02-06T15:08:10.821" v="340" actId="1035"/>
            <ac:spMkLst>
              <pc:docMk/>
              <pc:sldMasterMk cId="1975050179" sldId="2147483648"/>
              <pc:sldLayoutMk cId="2863594695" sldId="2147483656"/>
              <ac:spMk id="21" creationId="{67A6129C-038B-26D7-14C0-C50A21ADADA6}"/>
            </ac:spMkLst>
          </pc:spChg>
          <pc:spChg chg="mod">
            <ac:chgData name="Álvaro Ignacio Rodríguez Lasso" userId="65b0b07f-1772-468d-8d14-6914a13dde51" providerId="ADAL" clId="{437F1577-D6C7-4E38-B603-43EAC8825766}" dt="2025-02-06T15:05:35.679" v="282" actId="1076"/>
            <ac:spMkLst>
              <pc:docMk/>
              <pc:sldMasterMk cId="1975050179" sldId="2147483648"/>
              <pc:sldLayoutMk cId="2863594695" sldId="2147483656"/>
              <ac:spMk id="22" creationId="{AD2D77BF-898D-F3B3-B322-BE7D7CB16537}"/>
            </ac:spMkLst>
          </pc:spChg>
          <pc:grpChg chg="add mod">
            <ac:chgData name="Álvaro Ignacio Rodríguez Lasso" userId="65b0b07f-1772-468d-8d14-6914a13dde51" providerId="ADAL" clId="{437F1577-D6C7-4E38-B603-43EAC8825766}" dt="2025-02-06T15:05:50.708" v="285" actId="164"/>
            <ac:grpSpMkLst>
              <pc:docMk/>
              <pc:sldMasterMk cId="1975050179" sldId="2147483648"/>
              <pc:sldLayoutMk cId="2863594695" sldId="2147483656"/>
              <ac:grpSpMk id="24" creationId="{0D32131C-5264-1FD4-2E0F-C7BB2736CF8A}"/>
            </ac:grpSpMkLst>
          </pc:grpChg>
          <pc:grpChg chg="add mod">
            <ac:chgData name="Álvaro Ignacio Rodríguez Lasso" userId="65b0b07f-1772-468d-8d14-6914a13dde51" providerId="ADAL" clId="{437F1577-D6C7-4E38-B603-43EAC8825766}" dt="2025-02-06T15:05:50.708" v="285" actId="164"/>
            <ac:grpSpMkLst>
              <pc:docMk/>
              <pc:sldMasterMk cId="1975050179" sldId="2147483648"/>
              <pc:sldLayoutMk cId="2863594695" sldId="2147483656"/>
              <ac:grpSpMk id="25" creationId="{44790864-0B45-7731-35ED-700E5F5A6E5F}"/>
            </ac:grpSpMkLst>
          </pc:grpChg>
          <pc:grpChg chg="add mod">
            <ac:chgData name="Álvaro Ignacio Rodríguez Lasso" userId="65b0b07f-1772-468d-8d14-6914a13dde51" providerId="ADAL" clId="{437F1577-D6C7-4E38-B603-43EAC8825766}" dt="2025-02-06T15:05:50.708" v="285" actId="164"/>
            <ac:grpSpMkLst>
              <pc:docMk/>
              <pc:sldMasterMk cId="1975050179" sldId="2147483648"/>
              <pc:sldLayoutMk cId="2863594695" sldId="2147483656"/>
              <ac:grpSpMk id="26" creationId="{D71211F1-FCC0-10F3-97AE-31B000AC2C2E}"/>
            </ac:grpSpMkLst>
          </pc:grpChg>
          <pc:grpChg chg="add mod">
            <ac:chgData name="Álvaro Ignacio Rodríguez Lasso" userId="65b0b07f-1772-468d-8d14-6914a13dde51" providerId="ADAL" clId="{437F1577-D6C7-4E38-B603-43EAC8825766}" dt="2025-02-06T15:06:00.063" v="287" actId="1076"/>
            <ac:grpSpMkLst>
              <pc:docMk/>
              <pc:sldMasterMk cId="1975050179" sldId="2147483648"/>
              <pc:sldLayoutMk cId="2863594695" sldId="2147483656"/>
              <ac:grpSpMk id="27" creationId="{3726250B-6011-E979-C360-B8ABE25185FA}"/>
            </ac:grpSpMkLst>
          </pc:grpChg>
          <pc:picChg chg="mod">
            <ac:chgData name="Álvaro Ignacio Rodríguez Lasso" userId="65b0b07f-1772-468d-8d14-6914a13dde51" providerId="ADAL" clId="{437F1577-D6C7-4E38-B603-43EAC8825766}" dt="2025-02-06T15:05:50.708" v="285" actId="164"/>
            <ac:picMkLst>
              <pc:docMk/>
              <pc:sldMasterMk cId="1975050179" sldId="2147483648"/>
              <pc:sldLayoutMk cId="2863594695" sldId="2147483656"/>
              <ac:picMk id="2" creationId="{03B429F8-9E7C-FCBE-46DB-8C84595F1A8F}"/>
            </ac:picMkLst>
          </pc:picChg>
          <pc:picChg chg="mod">
            <ac:chgData name="Álvaro Ignacio Rodríguez Lasso" userId="65b0b07f-1772-468d-8d14-6914a13dde51" providerId="ADAL" clId="{437F1577-D6C7-4E38-B603-43EAC8825766}" dt="2025-02-06T15:05:19.032" v="275" actId="1076"/>
            <ac:picMkLst>
              <pc:docMk/>
              <pc:sldMasterMk cId="1975050179" sldId="2147483648"/>
              <pc:sldLayoutMk cId="2863594695" sldId="2147483656"/>
              <ac:picMk id="7" creationId="{AF90B321-223C-BEC8-C146-66B8A0045DEE}"/>
            </ac:picMkLst>
          </pc:picChg>
          <pc:picChg chg="mod">
            <ac:chgData name="Álvaro Ignacio Rodríguez Lasso" userId="65b0b07f-1772-468d-8d14-6914a13dde51" providerId="ADAL" clId="{437F1577-D6C7-4E38-B603-43EAC8825766}" dt="2025-02-06T15:03:09.827" v="252" actId="1076"/>
            <ac:picMkLst>
              <pc:docMk/>
              <pc:sldMasterMk cId="1975050179" sldId="2147483648"/>
              <pc:sldLayoutMk cId="2863594695" sldId="2147483656"/>
              <ac:picMk id="10" creationId="{7D8C430A-D218-4A67-2D13-984DD5258D98}"/>
            </ac:picMkLst>
          </pc:picChg>
        </pc:sldLayoutChg>
      </pc:sldMasterChg>
    </pc:docChg>
  </pc:docChgLst>
  <pc:docChgLst>
    <pc:chgData name="Álvaro Ignacio Rodríguez Lasso" userId="65b0b07f-1772-468d-8d14-6914a13dde51" providerId="ADAL" clId="{7689CFE6-170A-45B8-8D4C-E6D76AC58065}"/>
    <pc:docChg chg="undo custSel addSld delSld modSld sldOrd">
      <pc:chgData name="Álvaro Ignacio Rodríguez Lasso" userId="65b0b07f-1772-468d-8d14-6914a13dde51" providerId="ADAL" clId="{7689CFE6-170A-45B8-8D4C-E6D76AC58065}" dt="2025-02-19T13:54:10.717" v="2744" actId="20577"/>
      <pc:docMkLst>
        <pc:docMk/>
      </pc:docMkLst>
      <pc:sldChg chg="modSp add mod">
        <pc:chgData name="Álvaro Ignacio Rodríguez Lasso" userId="65b0b07f-1772-468d-8d14-6914a13dde51" providerId="ADAL" clId="{7689CFE6-170A-45B8-8D4C-E6D76AC58065}" dt="2025-02-18T16:28:57.352" v="169" actId="20577"/>
        <pc:sldMkLst>
          <pc:docMk/>
          <pc:sldMk cId="3432229184" sldId="257"/>
        </pc:sldMkLst>
        <pc:spChg chg="mod">
          <ac:chgData name="Álvaro Ignacio Rodríguez Lasso" userId="65b0b07f-1772-468d-8d14-6914a13dde51" providerId="ADAL" clId="{7689CFE6-170A-45B8-8D4C-E6D76AC58065}" dt="2025-02-18T16:28:57.352" v="169" actId="20577"/>
          <ac:spMkLst>
            <pc:docMk/>
            <pc:sldMk cId="3432229184" sldId="257"/>
            <ac:spMk id="3" creationId="{D570F8DF-A5A7-CDDC-1FD8-8080F70139ED}"/>
          </ac:spMkLst>
        </pc:spChg>
      </pc:sldChg>
      <pc:sldChg chg="del">
        <pc:chgData name="Álvaro Ignacio Rodríguez Lasso" userId="65b0b07f-1772-468d-8d14-6914a13dde51" providerId="ADAL" clId="{7689CFE6-170A-45B8-8D4C-E6D76AC58065}" dt="2025-02-18T16:25:36.996" v="3" actId="47"/>
        <pc:sldMkLst>
          <pc:docMk/>
          <pc:sldMk cId="3877328049" sldId="257"/>
        </pc:sldMkLst>
      </pc:sldChg>
      <pc:sldChg chg="add del">
        <pc:chgData name="Álvaro Ignacio Rodríguez Lasso" userId="65b0b07f-1772-468d-8d14-6914a13dde51" providerId="ADAL" clId="{7689CFE6-170A-45B8-8D4C-E6D76AC58065}" dt="2025-02-18T16:32:06.422" v="172"/>
        <pc:sldMkLst>
          <pc:docMk/>
          <pc:sldMk cId="2376924931" sldId="258"/>
        </pc:sldMkLst>
      </pc:sldChg>
      <pc:sldChg chg="modSp mod ord">
        <pc:chgData name="Álvaro Ignacio Rodríguez Lasso" userId="65b0b07f-1772-468d-8d14-6914a13dde51" providerId="ADAL" clId="{7689CFE6-170A-45B8-8D4C-E6D76AC58065}" dt="2025-02-18T16:26:44.185" v="96" actId="20577"/>
        <pc:sldMkLst>
          <pc:docMk/>
          <pc:sldMk cId="2908048321" sldId="262"/>
        </pc:sldMkLst>
        <pc:spChg chg="mod">
          <ac:chgData name="Álvaro Ignacio Rodríguez Lasso" userId="65b0b07f-1772-468d-8d14-6914a13dde51" providerId="ADAL" clId="{7689CFE6-170A-45B8-8D4C-E6D76AC58065}" dt="2025-02-18T16:26:44.185" v="96" actId="20577"/>
          <ac:spMkLst>
            <pc:docMk/>
            <pc:sldMk cId="2908048321" sldId="262"/>
            <ac:spMk id="2" creationId="{901AFBAE-056E-49BD-F8E6-D88D00211C4A}"/>
          </ac:spMkLst>
        </pc:spChg>
      </pc:sldChg>
      <pc:sldChg chg="del">
        <pc:chgData name="Álvaro Ignacio Rodríguez Lasso" userId="65b0b07f-1772-468d-8d14-6914a13dde51" providerId="ADAL" clId="{7689CFE6-170A-45B8-8D4C-E6D76AC58065}" dt="2025-02-18T16:28:29.900" v="126" actId="47"/>
        <pc:sldMkLst>
          <pc:docMk/>
          <pc:sldMk cId="3991753815" sldId="263"/>
        </pc:sldMkLst>
      </pc:sldChg>
      <pc:sldChg chg="modSp add del mod">
        <pc:chgData name="Álvaro Ignacio Rodríguez Lasso" userId="65b0b07f-1772-468d-8d14-6914a13dde51" providerId="ADAL" clId="{7689CFE6-170A-45B8-8D4C-E6D76AC58065}" dt="2025-02-19T13:53:27.552" v="2743" actId="47"/>
        <pc:sldMkLst>
          <pc:docMk/>
          <pc:sldMk cId="0" sldId="265"/>
        </pc:sldMkLst>
        <pc:picChg chg="mod">
          <ac:chgData name="Álvaro Ignacio Rodríguez Lasso" userId="65b0b07f-1772-468d-8d14-6914a13dde51" providerId="ADAL" clId="{7689CFE6-170A-45B8-8D4C-E6D76AC58065}" dt="2025-02-18T17:03:19.659" v="874" actId="14100"/>
          <ac:picMkLst>
            <pc:docMk/>
            <pc:sldMk cId="0" sldId="265"/>
            <ac:picMk id="961" creationId="{00000000-0000-0000-0000-000000000000}"/>
          </ac:picMkLst>
        </pc:picChg>
      </pc:sldChg>
      <pc:sldChg chg="modSp mod">
        <pc:chgData name="Álvaro Ignacio Rodríguez Lasso" userId="65b0b07f-1772-468d-8d14-6914a13dde51" providerId="ADAL" clId="{7689CFE6-170A-45B8-8D4C-E6D76AC58065}" dt="2025-02-18T16:26:17.273" v="79" actId="20577"/>
        <pc:sldMkLst>
          <pc:docMk/>
          <pc:sldMk cId="1213586022" sldId="271"/>
        </pc:sldMkLst>
        <pc:spChg chg="mod">
          <ac:chgData name="Álvaro Ignacio Rodríguez Lasso" userId="65b0b07f-1772-468d-8d14-6914a13dde51" providerId="ADAL" clId="{7689CFE6-170A-45B8-8D4C-E6D76AC58065}" dt="2025-02-18T16:26:17.273" v="79" actId="20577"/>
          <ac:spMkLst>
            <pc:docMk/>
            <pc:sldMk cId="1213586022" sldId="271"/>
            <ac:spMk id="3" creationId="{55EF3C02-B45B-506E-33D1-4677C95D0B90}"/>
          </ac:spMkLst>
        </pc:spChg>
      </pc:sldChg>
      <pc:sldChg chg="del">
        <pc:chgData name="Álvaro Ignacio Rodríguez Lasso" userId="65b0b07f-1772-468d-8d14-6914a13dde51" providerId="ADAL" clId="{7689CFE6-170A-45B8-8D4C-E6D76AC58065}" dt="2025-02-18T16:25:25.761" v="0" actId="47"/>
        <pc:sldMkLst>
          <pc:docMk/>
          <pc:sldMk cId="15376072" sldId="272"/>
        </pc:sldMkLst>
      </pc:sldChg>
      <pc:sldChg chg="add del">
        <pc:chgData name="Álvaro Ignacio Rodríguez Lasso" userId="65b0b07f-1772-468d-8d14-6914a13dde51" providerId="ADAL" clId="{7689CFE6-170A-45B8-8D4C-E6D76AC58065}" dt="2025-02-18T16:27:09.551" v="98" actId="47"/>
        <pc:sldMkLst>
          <pc:docMk/>
          <pc:sldMk cId="1497090451" sldId="272"/>
        </pc:sldMkLst>
      </pc:sldChg>
      <pc:sldChg chg="modSp add mod">
        <pc:chgData name="Álvaro Ignacio Rodríguez Lasso" userId="65b0b07f-1772-468d-8d14-6914a13dde51" providerId="ADAL" clId="{7689CFE6-170A-45B8-8D4C-E6D76AC58065}" dt="2025-02-19T13:54:10.717" v="2744" actId="20577"/>
        <pc:sldMkLst>
          <pc:docMk/>
          <pc:sldMk cId="2214071656" sldId="272"/>
        </pc:sldMkLst>
        <pc:spChg chg="mod">
          <ac:chgData name="Álvaro Ignacio Rodríguez Lasso" userId="65b0b07f-1772-468d-8d14-6914a13dde51" providerId="ADAL" clId="{7689CFE6-170A-45B8-8D4C-E6D76AC58065}" dt="2025-02-18T16:27:13.774" v="105" actId="20577"/>
          <ac:spMkLst>
            <pc:docMk/>
            <pc:sldMk cId="2214071656" sldId="272"/>
            <ac:spMk id="2" creationId="{31457114-38FB-46CB-8F12-DF7B5963DFA4}"/>
          </ac:spMkLst>
        </pc:spChg>
        <pc:spChg chg="mod">
          <ac:chgData name="Álvaro Ignacio Rodríguez Lasso" userId="65b0b07f-1772-468d-8d14-6914a13dde51" providerId="ADAL" clId="{7689CFE6-170A-45B8-8D4C-E6D76AC58065}" dt="2025-02-19T13:54:10.717" v="2744" actId="20577"/>
          <ac:spMkLst>
            <pc:docMk/>
            <pc:sldMk cId="2214071656" sldId="272"/>
            <ac:spMk id="3" creationId="{AF8364F2-49FD-5688-0301-B2A5DD7DE3F0}"/>
          </ac:spMkLst>
        </pc:spChg>
      </pc:sldChg>
      <pc:sldChg chg="add del">
        <pc:chgData name="Álvaro Ignacio Rodríguez Lasso" userId="65b0b07f-1772-468d-8d14-6914a13dde51" providerId="ADAL" clId="{7689CFE6-170A-45B8-8D4C-E6D76AC58065}" dt="2025-02-18T16:32:06.422" v="172"/>
        <pc:sldMkLst>
          <pc:docMk/>
          <pc:sldMk cId="1339191291" sldId="288"/>
        </pc:sldMkLst>
      </pc:sldChg>
      <pc:sldChg chg="add del">
        <pc:chgData name="Álvaro Ignacio Rodríguez Lasso" userId="65b0b07f-1772-468d-8d14-6914a13dde51" providerId="ADAL" clId="{7689CFE6-170A-45B8-8D4C-E6D76AC58065}" dt="2025-02-18T16:32:06.422" v="172"/>
        <pc:sldMkLst>
          <pc:docMk/>
          <pc:sldMk cId="2658772753" sldId="289"/>
        </pc:sldMkLst>
      </pc:sldChg>
      <pc:sldChg chg="add del">
        <pc:chgData name="Álvaro Ignacio Rodríguez Lasso" userId="65b0b07f-1772-468d-8d14-6914a13dde51" providerId="ADAL" clId="{7689CFE6-170A-45B8-8D4C-E6D76AC58065}" dt="2025-02-18T16:32:06.422" v="172"/>
        <pc:sldMkLst>
          <pc:docMk/>
          <pc:sldMk cId="2703112235" sldId="290"/>
        </pc:sldMkLst>
      </pc:sldChg>
      <pc:sldChg chg="addSp delSp modSp add mod">
        <pc:chgData name="Álvaro Ignacio Rodríguez Lasso" userId="65b0b07f-1772-468d-8d14-6914a13dde51" providerId="ADAL" clId="{7689CFE6-170A-45B8-8D4C-E6D76AC58065}" dt="2025-02-18T16:35:43.175" v="383" actId="207"/>
        <pc:sldMkLst>
          <pc:docMk/>
          <pc:sldMk cId="1722949176" sldId="291"/>
        </pc:sldMkLst>
        <pc:spChg chg="mod">
          <ac:chgData name="Álvaro Ignacio Rodríguez Lasso" userId="65b0b07f-1772-468d-8d14-6914a13dde51" providerId="ADAL" clId="{7689CFE6-170A-45B8-8D4C-E6D76AC58065}" dt="2025-02-18T16:35:43.175" v="383" actId="207"/>
          <ac:spMkLst>
            <pc:docMk/>
            <pc:sldMk cId="1722949176" sldId="291"/>
            <ac:spMk id="2" creationId="{CE211BA0-B1B7-62AF-2B9E-95BDB94CDC65}"/>
          </ac:spMkLst>
        </pc:spChg>
        <pc:grpChg chg="del">
          <ac:chgData name="Álvaro Ignacio Rodríguez Lasso" userId="65b0b07f-1772-468d-8d14-6914a13dde51" providerId="ADAL" clId="{7689CFE6-170A-45B8-8D4C-E6D76AC58065}" dt="2025-02-18T16:33:47.242" v="343" actId="478"/>
          <ac:grpSpMkLst>
            <pc:docMk/>
            <pc:sldMk cId="1722949176" sldId="291"/>
            <ac:grpSpMk id="23" creationId="{7342F39E-BE55-FF24-39BE-C36A16D8285D}"/>
          </ac:grpSpMkLst>
        </pc:grpChg>
        <pc:picChg chg="add mod">
          <ac:chgData name="Álvaro Ignacio Rodríguez Lasso" userId="65b0b07f-1772-468d-8d14-6914a13dde51" providerId="ADAL" clId="{7689CFE6-170A-45B8-8D4C-E6D76AC58065}" dt="2025-02-18T16:34:43.868" v="357" actId="1036"/>
          <ac:picMkLst>
            <pc:docMk/>
            <pc:sldMk cId="1722949176" sldId="291"/>
            <ac:picMk id="4" creationId="{066C9105-388F-5F23-71E1-98849CD65C65}"/>
          </ac:picMkLst>
        </pc:picChg>
      </pc:sldChg>
      <pc:sldChg chg="modSp add mod">
        <pc:chgData name="Álvaro Ignacio Rodríguez Lasso" userId="65b0b07f-1772-468d-8d14-6914a13dde51" providerId="ADAL" clId="{7689CFE6-170A-45B8-8D4C-E6D76AC58065}" dt="2025-02-18T16:49:55.916" v="659" actId="20577"/>
        <pc:sldMkLst>
          <pc:docMk/>
          <pc:sldMk cId="399220801" sldId="292"/>
        </pc:sldMkLst>
        <pc:spChg chg="mod">
          <ac:chgData name="Álvaro Ignacio Rodríguez Lasso" userId="65b0b07f-1772-468d-8d14-6914a13dde51" providerId="ADAL" clId="{7689CFE6-170A-45B8-8D4C-E6D76AC58065}" dt="2025-02-18T16:49:55.916" v="659" actId="20577"/>
          <ac:spMkLst>
            <pc:docMk/>
            <pc:sldMk cId="399220801" sldId="292"/>
            <ac:spMk id="2" creationId="{0CA7B5A9-282C-6DCA-93FE-92CBC00210A4}"/>
          </ac:spMkLst>
        </pc:spChg>
      </pc:sldChg>
      <pc:sldChg chg="addSp delSp modSp add mod">
        <pc:chgData name="Álvaro Ignacio Rodríguez Lasso" userId="65b0b07f-1772-468d-8d14-6914a13dde51" providerId="ADAL" clId="{7689CFE6-170A-45B8-8D4C-E6D76AC58065}" dt="2025-02-19T13:53:09.040" v="2742" actId="1037"/>
        <pc:sldMkLst>
          <pc:docMk/>
          <pc:sldMk cId="4245649960" sldId="293"/>
        </pc:sldMkLst>
        <pc:spChg chg="mod">
          <ac:chgData name="Álvaro Ignacio Rodríguez Lasso" userId="65b0b07f-1772-468d-8d14-6914a13dde51" providerId="ADAL" clId="{7689CFE6-170A-45B8-8D4C-E6D76AC58065}" dt="2025-02-19T13:36:23.619" v="2057" actId="20577"/>
          <ac:spMkLst>
            <pc:docMk/>
            <pc:sldMk cId="4245649960" sldId="293"/>
            <ac:spMk id="2" creationId="{8AC1B231-4291-0197-D7E4-B2DAD69A80F7}"/>
          </ac:spMkLst>
        </pc:spChg>
        <pc:spChg chg="add del mod">
          <ac:chgData name="Álvaro Ignacio Rodríguez Lasso" userId="65b0b07f-1772-468d-8d14-6914a13dde51" providerId="ADAL" clId="{7689CFE6-170A-45B8-8D4C-E6D76AC58065}" dt="2025-02-19T13:25:47.195" v="1717" actId="478"/>
          <ac:spMkLst>
            <pc:docMk/>
            <pc:sldMk cId="4245649960" sldId="293"/>
            <ac:spMk id="3" creationId="{391F00CC-9C9A-A0A7-B39F-180411CBE72E}"/>
          </ac:spMkLst>
        </pc:spChg>
        <pc:spChg chg="add mod">
          <ac:chgData name="Álvaro Ignacio Rodríguez Lasso" userId="65b0b07f-1772-468d-8d14-6914a13dde51" providerId="ADAL" clId="{7689CFE6-170A-45B8-8D4C-E6D76AC58065}" dt="2025-02-19T13:40:12.240" v="2295" actId="1038"/>
          <ac:spMkLst>
            <pc:docMk/>
            <pc:sldMk cId="4245649960" sldId="293"/>
            <ac:spMk id="6" creationId="{51C0F8EC-3452-8EC1-70EE-DFDCE5617F28}"/>
          </ac:spMkLst>
        </pc:spChg>
        <pc:spChg chg="add mod">
          <ac:chgData name="Álvaro Ignacio Rodríguez Lasso" userId="65b0b07f-1772-468d-8d14-6914a13dde51" providerId="ADAL" clId="{7689CFE6-170A-45B8-8D4C-E6D76AC58065}" dt="2025-02-19T13:40:12.240" v="2295" actId="1038"/>
          <ac:spMkLst>
            <pc:docMk/>
            <pc:sldMk cId="4245649960" sldId="293"/>
            <ac:spMk id="10" creationId="{1EBD60CA-6E73-0EC3-395A-5C4FF1672244}"/>
          </ac:spMkLst>
        </pc:spChg>
        <pc:spChg chg="add mod">
          <ac:chgData name="Álvaro Ignacio Rodríguez Lasso" userId="65b0b07f-1772-468d-8d14-6914a13dde51" providerId="ADAL" clId="{7689CFE6-170A-45B8-8D4C-E6D76AC58065}" dt="2025-02-19T13:42:53.325" v="2405" actId="1076"/>
          <ac:spMkLst>
            <pc:docMk/>
            <pc:sldMk cId="4245649960" sldId="293"/>
            <ac:spMk id="16" creationId="{8BDCE54F-FB54-A232-5DCC-8FF3EBF30773}"/>
          </ac:spMkLst>
        </pc:spChg>
        <pc:spChg chg="add mod">
          <ac:chgData name="Álvaro Ignacio Rodríguez Lasso" userId="65b0b07f-1772-468d-8d14-6914a13dde51" providerId="ADAL" clId="{7689CFE6-170A-45B8-8D4C-E6D76AC58065}" dt="2025-02-19T13:52:48.125" v="2717" actId="14100"/>
          <ac:spMkLst>
            <pc:docMk/>
            <pc:sldMk cId="4245649960" sldId="293"/>
            <ac:spMk id="17" creationId="{A9F17DC6-4AEE-4FD2-5879-AAF91FA908C9}"/>
          </ac:spMkLst>
        </pc:spChg>
        <pc:spChg chg="add mod">
          <ac:chgData name="Álvaro Ignacio Rodríguez Lasso" userId="65b0b07f-1772-468d-8d14-6914a13dde51" providerId="ADAL" clId="{7689CFE6-170A-45B8-8D4C-E6D76AC58065}" dt="2025-02-19T13:40:32.742" v="2306" actId="1076"/>
          <ac:spMkLst>
            <pc:docMk/>
            <pc:sldMk cId="4245649960" sldId="293"/>
            <ac:spMk id="19" creationId="{5D821021-2ECB-FA9C-D51B-DE5AEBC4AFA2}"/>
          </ac:spMkLst>
        </pc:spChg>
        <pc:spChg chg="add mod">
          <ac:chgData name="Álvaro Ignacio Rodríguez Lasso" userId="65b0b07f-1772-468d-8d14-6914a13dde51" providerId="ADAL" clId="{7689CFE6-170A-45B8-8D4C-E6D76AC58065}" dt="2025-02-19T13:40:35.167" v="2309" actId="1035"/>
          <ac:spMkLst>
            <pc:docMk/>
            <pc:sldMk cId="4245649960" sldId="293"/>
            <ac:spMk id="23" creationId="{975FBD63-5312-9C60-CB70-CA07962468FB}"/>
          </ac:spMkLst>
        </pc:spChg>
        <pc:spChg chg="add mod">
          <ac:chgData name="Álvaro Ignacio Rodríguez Lasso" userId="65b0b07f-1772-468d-8d14-6914a13dde51" providerId="ADAL" clId="{7689CFE6-170A-45B8-8D4C-E6D76AC58065}" dt="2025-02-19T13:40:12.240" v="2295" actId="1038"/>
          <ac:spMkLst>
            <pc:docMk/>
            <pc:sldMk cId="4245649960" sldId="293"/>
            <ac:spMk id="34" creationId="{2C34178D-6248-E95A-BD90-4FC551590019}"/>
          </ac:spMkLst>
        </pc:spChg>
        <pc:spChg chg="add mod">
          <ac:chgData name="Álvaro Ignacio Rodríguez Lasso" userId="65b0b07f-1772-468d-8d14-6914a13dde51" providerId="ADAL" clId="{7689CFE6-170A-45B8-8D4C-E6D76AC58065}" dt="2025-02-19T13:40:12.240" v="2295" actId="1038"/>
          <ac:spMkLst>
            <pc:docMk/>
            <pc:sldMk cId="4245649960" sldId="293"/>
            <ac:spMk id="35" creationId="{FEB19269-68C6-2B0A-DD7B-060F0C3465F7}"/>
          </ac:spMkLst>
        </pc:spChg>
        <pc:spChg chg="add mod">
          <ac:chgData name="Álvaro Ignacio Rodríguez Lasso" userId="65b0b07f-1772-468d-8d14-6914a13dde51" providerId="ADAL" clId="{7689CFE6-170A-45B8-8D4C-E6D76AC58065}" dt="2025-02-19T13:40:12.240" v="2295" actId="1038"/>
          <ac:spMkLst>
            <pc:docMk/>
            <pc:sldMk cId="4245649960" sldId="293"/>
            <ac:spMk id="37" creationId="{EDBB59A1-2F6A-D21C-DC23-5CA96B0EBFF9}"/>
          </ac:spMkLst>
        </pc:spChg>
        <pc:picChg chg="del">
          <ac:chgData name="Álvaro Ignacio Rodríguez Lasso" userId="65b0b07f-1772-468d-8d14-6914a13dde51" providerId="ADAL" clId="{7689CFE6-170A-45B8-8D4C-E6D76AC58065}" dt="2025-02-18T16:56:46.250" v="661" actId="478"/>
          <ac:picMkLst>
            <pc:docMk/>
            <pc:sldMk cId="4245649960" sldId="293"/>
            <ac:picMk id="4" creationId="{78056DC4-7823-D6BE-384A-BD24A3577BFB}"/>
          </ac:picMkLst>
        </pc:picChg>
        <pc:picChg chg="add mod">
          <ac:chgData name="Álvaro Ignacio Rodríguez Lasso" userId="65b0b07f-1772-468d-8d14-6914a13dde51" providerId="ADAL" clId="{7689CFE6-170A-45B8-8D4C-E6D76AC58065}" dt="2025-02-18T19:54:50.668" v="1077" actId="1076"/>
          <ac:picMkLst>
            <pc:docMk/>
            <pc:sldMk cId="4245649960" sldId="293"/>
            <ac:picMk id="5" creationId="{77844CD7-CB06-EDEA-F621-6206A3505935}"/>
          </ac:picMkLst>
        </pc:picChg>
        <pc:picChg chg="add mod">
          <ac:chgData name="Álvaro Ignacio Rodríguez Lasso" userId="65b0b07f-1772-468d-8d14-6914a13dde51" providerId="ADAL" clId="{7689CFE6-170A-45B8-8D4C-E6D76AC58065}" dt="2025-02-19T13:37:22.879" v="2165" actId="1037"/>
          <ac:picMkLst>
            <pc:docMk/>
            <pc:sldMk cId="4245649960" sldId="293"/>
            <ac:picMk id="7" creationId="{1A2BFE79-A939-761A-1F55-E9B0004FD7ED}"/>
          </ac:picMkLst>
        </pc:picChg>
        <pc:picChg chg="add mod">
          <ac:chgData name="Álvaro Ignacio Rodríguez Lasso" userId="65b0b07f-1772-468d-8d14-6914a13dde51" providerId="ADAL" clId="{7689CFE6-170A-45B8-8D4C-E6D76AC58065}" dt="2025-02-18T19:54:59.683" v="1078" actId="465"/>
          <ac:picMkLst>
            <pc:docMk/>
            <pc:sldMk cId="4245649960" sldId="293"/>
            <ac:picMk id="8" creationId="{8860C3AC-989D-2DAA-460A-99BA8D34961E}"/>
          </ac:picMkLst>
        </pc:picChg>
        <pc:picChg chg="add mod">
          <ac:chgData name="Álvaro Ignacio Rodríguez Lasso" userId="65b0b07f-1772-468d-8d14-6914a13dde51" providerId="ADAL" clId="{7689CFE6-170A-45B8-8D4C-E6D76AC58065}" dt="2025-02-19T13:29:40.055" v="1844" actId="1036"/>
          <ac:picMkLst>
            <pc:docMk/>
            <pc:sldMk cId="4245649960" sldId="293"/>
            <ac:picMk id="9" creationId="{7581310D-866E-63F5-113C-11240A48AFE6}"/>
          </ac:picMkLst>
        </pc:picChg>
        <pc:picChg chg="add mod">
          <ac:chgData name="Álvaro Ignacio Rodríguez Lasso" userId="65b0b07f-1772-468d-8d14-6914a13dde51" providerId="ADAL" clId="{7689CFE6-170A-45B8-8D4C-E6D76AC58065}" dt="2025-02-19T13:22:23.711" v="1452" actId="1035"/>
          <ac:picMkLst>
            <pc:docMk/>
            <pc:sldMk cId="4245649960" sldId="293"/>
            <ac:picMk id="11" creationId="{1B13166F-0B96-AB83-8521-97452B378C1F}"/>
          </ac:picMkLst>
        </pc:picChg>
        <pc:picChg chg="add mod">
          <ac:chgData name="Álvaro Ignacio Rodríguez Lasso" userId="65b0b07f-1772-468d-8d14-6914a13dde51" providerId="ADAL" clId="{7689CFE6-170A-45B8-8D4C-E6D76AC58065}" dt="2025-02-19T13:22:38.447" v="1460" actId="1038"/>
          <ac:picMkLst>
            <pc:docMk/>
            <pc:sldMk cId="4245649960" sldId="293"/>
            <ac:picMk id="13" creationId="{CC7BAA4A-3E11-EE8D-08B8-8AB050681A12}"/>
          </ac:picMkLst>
        </pc:picChg>
        <pc:picChg chg="add mod">
          <ac:chgData name="Álvaro Ignacio Rodríguez Lasso" userId="65b0b07f-1772-468d-8d14-6914a13dde51" providerId="ADAL" clId="{7689CFE6-170A-45B8-8D4C-E6D76AC58065}" dt="2025-02-18T19:54:48.719" v="1075" actId="571"/>
          <ac:picMkLst>
            <pc:docMk/>
            <pc:sldMk cId="4245649960" sldId="293"/>
            <ac:picMk id="16" creationId="{57179AD1-90EE-548D-36B5-4C9A79C46363}"/>
          </ac:picMkLst>
        </pc:picChg>
        <pc:picChg chg="add mod">
          <ac:chgData name="Álvaro Ignacio Rodríguez Lasso" userId="65b0b07f-1772-468d-8d14-6914a13dde51" providerId="ADAL" clId="{7689CFE6-170A-45B8-8D4C-E6D76AC58065}" dt="2025-02-18T19:54:48.719" v="1075" actId="571"/>
          <ac:picMkLst>
            <pc:docMk/>
            <pc:sldMk cId="4245649960" sldId="293"/>
            <ac:picMk id="17" creationId="{918FE925-0CF3-33ED-B8E3-16613FC675BC}"/>
          </ac:picMkLst>
        </pc:picChg>
        <pc:picChg chg="add mod">
          <ac:chgData name="Álvaro Ignacio Rodríguez Lasso" userId="65b0b07f-1772-468d-8d14-6914a13dde51" providerId="ADAL" clId="{7689CFE6-170A-45B8-8D4C-E6D76AC58065}" dt="2025-02-19T13:19:53.718" v="1373" actId="1036"/>
          <ac:picMkLst>
            <pc:docMk/>
            <pc:sldMk cId="4245649960" sldId="293"/>
            <ac:picMk id="20" creationId="{2FF61E28-B4C1-08DA-52B8-9C7E054EED41}"/>
          </ac:picMkLst>
        </pc:picChg>
        <pc:picChg chg="add mod">
          <ac:chgData name="Álvaro Ignacio Rodríguez Lasso" userId="65b0b07f-1772-468d-8d14-6914a13dde51" providerId="ADAL" clId="{7689CFE6-170A-45B8-8D4C-E6D76AC58065}" dt="2025-02-19T13:19:53.718" v="1373" actId="1036"/>
          <ac:picMkLst>
            <pc:docMk/>
            <pc:sldMk cId="4245649960" sldId="293"/>
            <ac:picMk id="21" creationId="{43B7FCBE-AF2B-08FE-15C0-E1F2C77770FE}"/>
          </ac:picMkLst>
        </pc:picChg>
        <pc:picChg chg="add mod">
          <ac:chgData name="Álvaro Ignacio Rodríguez Lasso" userId="65b0b07f-1772-468d-8d14-6914a13dde51" providerId="ADAL" clId="{7689CFE6-170A-45B8-8D4C-E6D76AC58065}" dt="2025-02-19T13:19:53.718" v="1373" actId="1036"/>
          <ac:picMkLst>
            <pc:docMk/>
            <pc:sldMk cId="4245649960" sldId="293"/>
            <ac:picMk id="22" creationId="{332BAC5F-8916-6C65-F0BF-424DBC264246}"/>
          </ac:picMkLst>
        </pc:picChg>
        <pc:picChg chg="add del mod">
          <ac:chgData name="Álvaro Ignacio Rodríguez Lasso" userId="65b0b07f-1772-468d-8d14-6914a13dde51" providerId="ADAL" clId="{7689CFE6-170A-45B8-8D4C-E6D76AC58065}" dt="2025-02-18T19:59:06.311" v="1138" actId="478"/>
          <ac:picMkLst>
            <pc:docMk/>
            <pc:sldMk cId="4245649960" sldId="293"/>
            <ac:picMk id="23" creationId="{2749E08A-0841-4746-1C69-E7899EC5D3A0}"/>
          </ac:picMkLst>
        </pc:picChg>
        <pc:picChg chg="add del mod">
          <ac:chgData name="Álvaro Ignacio Rodríguez Lasso" userId="65b0b07f-1772-468d-8d14-6914a13dde51" providerId="ADAL" clId="{7689CFE6-170A-45B8-8D4C-E6D76AC58065}" dt="2025-02-18T19:59:07.467" v="1140" actId="478"/>
          <ac:picMkLst>
            <pc:docMk/>
            <pc:sldMk cId="4245649960" sldId="293"/>
            <ac:picMk id="24" creationId="{012F8FD1-4596-6C63-AAA8-26D32CFF6E87}"/>
          </ac:picMkLst>
        </pc:picChg>
        <pc:picChg chg="add mod">
          <ac:chgData name="Álvaro Ignacio Rodríguez Lasso" userId="65b0b07f-1772-468d-8d14-6914a13dde51" providerId="ADAL" clId="{7689CFE6-170A-45B8-8D4C-E6D76AC58065}" dt="2025-02-19T13:40:12.240" v="2295" actId="1038"/>
          <ac:picMkLst>
            <pc:docMk/>
            <pc:sldMk cId="4245649960" sldId="293"/>
            <ac:picMk id="25" creationId="{BF59AD27-E6A2-1BAF-4F15-EB51648CC0B2}"/>
          </ac:picMkLst>
        </pc:picChg>
        <pc:picChg chg="add del mod">
          <ac:chgData name="Álvaro Ignacio Rodríguez Lasso" userId="65b0b07f-1772-468d-8d14-6914a13dde51" providerId="ADAL" clId="{7689CFE6-170A-45B8-8D4C-E6D76AC58065}" dt="2025-02-18T19:58:54.478" v="1133" actId="478"/>
          <ac:picMkLst>
            <pc:docMk/>
            <pc:sldMk cId="4245649960" sldId="293"/>
            <ac:picMk id="26" creationId="{41EF4748-0C5C-3EA1-8A50-5F037316FE16}"/>
          </ac:picMkLst>
        </pc:picChg>
        <pc:picChg chg="add del mod">
          <ac:chgData name="Álvaro Ignacio Rodríguez Lasso" userId="65b0b07f-1772-468d-8d14-6914a13dde51" providerId="ADAL" clId="{7689CFE6-170A-45B8-8D4C-E6D76AC58065}" dt="2025-02-18T19:58:55.260" v="1134" actId="478"/>
          <ac:picMkLst>
            <pc:docMk/>
            <pc:sldMk cId="4245649960" sldId="293"/>
            <ac:picMk id="27" creationId="{52F6B9F2-6C58-45B7-1856-D187055360BC}"/>
          </ac:picMkLst>
        </pc:picChg>
        <pc:picChg chg="add mod">
          <ac:chgData name="Álvaro Ignacio Rodríguez Lasso" userId="65b0b07f-1772-468d-8d14-6914a13dde51" providerId="ADAL" clId="{7689CFE6-170A-45B8-8D4C-E6D76AC58065}" dt="2025-02-18T19:59:00.970" v="1136" actId="571"/>
          <ac:picMkLst>
            <pc:docMk/>
            <pc:sldMk cId="4245649960" sldId="293"/>
            <ac:picMk id="28" creationId="{93A03BE2-3526-4669-F211-99DA043FD8B6}"/>
          </ac:picMkLst>
        </pc:picChg>
        <pc:picChg chg="add mod">
          <ac:chgData name="Álvaro Ignacio Rodríguez Lasso" userId="65b0b07f-1772-468d-8d14-6914a13dde51" providerId="ADAL" clId="{7689CFE6-170A-45B8-8D4C-E6D76AC58065}" dt="2025-02-18T19:59:00.970" v="1136" actId="571"/>
          <ac:picMkLst>
            <pc:docMk/>
            <pc:sldMk cId="4245649960" sldId="293"/>
            <ac:picMk id="29" creationId="{6B4F1CF5-6382-86FE-282D-8878F10730D4}"/>
          </ac:picMkLst>
        </pc:picChg>
        <pc:picChg chg="add mod">
          <ac:chgData name="Álvaro Ignacio Rodríguez Lasso" userId="65b0b07f-1772-468d-8d14-6914a13dde51" providerId="ADAL" clId="{7689CFE6-170A-45B8-8D4C-E6D76AC58065}" dt="2025-02-18T19:59:00.970" v="1136" actId="571"/>
          <ac:picMkLst>
            <pc:docMk/>
            <pc:sldMk cId="4245649960" sldId="293"/>
            <ac:picMk id="30" creationId="{F2C85B5D-0364-0233-6931-B5C6BE58249C}"/>
          </ac:picMkLst>
        </pc:picChg>
        <pc:picChg chg="add mod">
          <ac:chgData name="Álvaro Ignacio Rodríguez Lasso" userId="65b0b07f-1772-468d-8d14-6914a13dde51" providerId="ADAL" clId="{7689CFE6-170A-45B8-8D4C-E6D76AC58065}" dt="2025-02-19T13:45:28.515" v="2429"/>
          <ac:picMkLst>
            <pc:docMk/>
            <pc:sldMk cId="4245649960" sldId="293"/>
            <ac:picMk id="31" creationId="{35762373-C2E5-5DEC-C207-57978BD62D3B}"/>
          </ac:picMkLst>
        </pc:picChg>
        <pc:picChg chg="add mod">
          <ac:chgData name="Álvaro Ignacio Rodríguez Lasso" userId="65b0b07f-1772-468d-8d14-6914a13dde51" providerId="ADAL" clId="{7689CFE6-170A-45B8-8D4C-E6D76AC58065}" dt="2025-02-19T13:31:29.251" v="1877" actId="1035"/>
          <ac:picMkLst>
            <pc:docMk/>
            <pc:sldMk cId="4245649960" sldId="293"/>
            <ac:picMk id="32" creationId="{0D957B2E-04D0-7E23-433C-39DF6BD90F54}"/>
          </ac:picMkLst>
        </pc:picChg>
        <pc:picChg chg="add del mod">
          <ac:chgData name="Álvaro Ignacio Rodríguez Lasso" userId="65b0b07f-1772-468d-8d14-6914a13dde51" providerId="ADAL" clId="{7689CFE6-170A-45B8-8D4C-E6D76AC58065}" dt="2025-02-19T13:49:01.564" v="2482" actId="478"/>
          <ac:picMkLst>
            <pc:docMk/>
            <pc:sldMk cId="4245649960" sldId="293"/>
            <ac:picMk id="39" creationId="{EAF84530-AC5D-F2AB-26BB-D959808A11E7}"/>
          </ac:picMkLst>
        </pc:picChg>
        <pc:picChg chg="add mod">
          <ac:chgData name="Álvaro Ignacio Rodríguez Lasso" userId="65b0b07f-1772-468d-8d14-6914a13dde51" providerId="ADAL" clId="{7689CFE6-170A-45B8-8D4C-E6D76AC58065}" dt="2025-02-19T13:40:28.726" v="2304" actId="1076"/>
          <ac:picMkLst>
            <pc:docMk/>
            <pc:sldMk cId="4245649960" sldId="293"/>
            <ac:picMk id="1026" creationId="{FFAB23AB-7FCA-D491-F14E-E993B85576A0}"/>
          </ac:picMkLst>
        </pc:picChg>
        <pc:picChg chg="add mod">
          <ac:chgData name="Álvaro Ignacio Rodríguez Lasso" userId="65b0b07f-1772-468d-8d14-6914a13dde51" providerId="ADAL" clId="{7689CFE6-170A-45B8-8D4C-E6D76AC58065}" dt="2025-02-19T13:34:31.331" v="1965" actId="1038"/>
          <ac:picMkLst>
            <pc:docMk/>
            <pc:sldMk cId="4245649960" sldId="293"/>
            <ac:picMk id="1028" creationId="{A49FF864-2AFE-EC09-837F-FC8C35EE25D7}"/>
          </ac:picMkLst>
        </pc:picChg>
        <pc:picChg chg="add mod">
          <ac:chgData name="Álvaro Ignacio Rodríguez Lasso" userId="65b0b07f-1772-468d-8d14-6914a13dde51" providerId="ADAL" clId="{7689CFE6-170A-45B8-8D4C-E6D76AC58065}" dt="2025-02-19T13:34:31.331" v="1965" actId="1038"/>
          <ac:picMkLst>
            <pc:docMk/>
            <pc:sldMk cId="4245649960" sldId="293"/>
            <ac:picMk id="1030" creationId="{F8BFD576-3B2F-7928-4655-AA358E75FEC2}"/>
          </ac:picMkLst>
        </pc:picChg>
        <pc:picChg chg="add mod">
          <ac:chgData name="Álvaro Ignacio Rodríguez Lasso" userId="65b0b07f-1772-468d-8d14-6914a13dde51" providerId="ADAL" clId="{7689CFE6-170A-45B8-8D4C-E6D76AC58065}" dt="2025-02-19T13:40:12.240" v="2295" actId="1038"/>
          <ac:picMkLst>
            <pc:docMk/>
            <pc:sldMk cId="4245649960" sldId="293"/>
            <ac:picMk id="1032" creationId="{0B290C08-CE88-FB56-A29A-B38C1F4AEC1E}"/>
          </ac:picMkLst>
        </pc:picChg>
        <pc:picChg chg="add mod">
          <ac:chgData name="Álvaro Ignacio Rodríguez Lasso" userId="65b0b07f-1772-468d-8d14-6914a13dde51" providerId="ADAL" clId="{7689CFE6-170A-45B8-8D4C-E6D76AC58065}" dt="2025-02-19T13:34:31.331" v="1965" actId="1038"/>
          <ac:picMkLst>
            <pc:docMk/>
            <pc:sldMk cId="4245649960" sldId="293"/>
            <ac:picMk id="1034" creationId="{4A18597D-47CC-13C3-5B48-855459709628}"/>
          </ac:picMkLst>
        </pc:picChg>
        <pc:picChg chg="add mod">
          <ac:chgData name="Álvaro Ignacio Rodríguez Lasso" userId="65b0b07f-1772-468d-8d14-6914a13dde51" providerId="ADAL" clId="{7689CFE6-170A-45B8-8D4C-E6D76AC58065}" dt="2025-02-19T13:34:31.331" v="1965" actId="1038"/>
          <ac:picMkLst>
            <pc:docMk/>
            <pc:sldMk cId="4245649960" sldId="293"/>
            <ac:picMk id="1036" creationId="{F942FE8D-98D5-E329-F74D-731E238A0699}"/>
          </ac:picMkLst>
        </pc:picChg>
        <pc:picChg chg="add mod">
          <ac:chgData name="Álvaro Ignacio Rodríguez Lasso" userId="65b0b07f-1772-468d-8d14-6914a13dde51" providerId="ADAL" clId="{7689CFE6-170A-45B8-8D4C-E6D76AC58065}" dt="2025-02-19T13:41:14.318" v="2316" actId="1076"/>
          <ac:picMkLst>
            <pc:docMk/>
            <pc:sldMk cId="4245649960" sldId="293"/>
            <ac:picMk id="1038" creationId="{A63836FD-F49B-2A4C-35D1-57FCC6E24C15}"/>
          </ac:picMkLst>
        </pc:picChg>
        <pc:picChg chg="add del mod">
          <ac:chgData name="Álvaro Ignacio Rodríguez Lasso" userId="65b0b07f-1772-468d-8d14-6914a13dde51" providerId="ADAL" clId="{7689CFE6-170A-45B8-8D4C-E6D76AC58065}" dt="2025-02-19T13:45:05.039" v="2423" actId="478"/>
          <ac:picMkLst>
            <pc:docMk/>
            <pc:sldMk cId="4245649960" sldId="293"/>
            <ac:picMk id="1040" creationId="{314114D8-485E-40CC-E59F-962BE5622A63}"/>
          </ac:picMkLst>
        </pc:picChg>
        <pc:picChg chg="add del">
          <ac:chgData name="Álvaro Ignacio Rodríguez Lasso" userId="65b0b07f-1772-468d-8d14-6914a13dde51" providerId="ADAL" clId="{7689CFE6-170A-45B8-8D4C-E6D76AC58065}" dt="2025-02-19T13:45:21.310" v="2424" actId="478"/>
          <ac:picMkLst>
            <pc:docMk/>
            <pc:sldMk cId="4245649960" sldId="293"/>
            <ac:picMk id="1042" creationId="{7883C933-5A77-1E54-B3AD-51CDD5ABD307}"/>
          </ac:picMkLst>
        </pc:picChg>
        <pc:picChg chg="add del">
          <ac:chgData name="Álvaro Ignacio Rodríguez Lasso" userId="65b0b07f-1772-468d-8d14-6914a13dde51" providerId="ADAL" clId="{7689CFE6-170A-45B8-8D4C-E6D76AC58065}" dt="2025-02-19T13:46:12.755" v="2431" actId="478"/>
          <ac:picMkLst>
            <pc:docMk/>
            <pc:sldMk cId="4245649960" sldId="293"/>
            <ac:picMk id="1044" creationId="{88981586-30D0-3E77-276E-28F53BEE3B27}"/>
          </ac:picMkLst>
        </pc:picChg>
        <pc:picChg chg="add del mod">
          <ac:chgData name="Álvaro Ignacio Rodríguez Lasso" userId="65b0b07f-1772-468d-8d14-6914a13dde51" providerId="ADAL" clId="{7689CFE6-170A-45B8-8D4C-E6D76AC58065}" dt="2025-02-19T13:48:47.636" v="2479" actId="478"/>
          <ac:picMkLst>
            <pc:docMk/>
            <pc:sldMk cId="4245649960" sldId="293"/>
            <ac:picMk id="1046" creationId="{59392523-8465-4113-3CE2-DA6FF5CEBD07}"/>
          </ac:picMkLst>
        </pc:picChg>
        <pc:picChg chg="add del mod">
          <ac:chgData name="Álvaro Ignacio Rodríguez Lasso" userId="65b0b07f-1772-468d-8d14-6914a13dde51" providerId="ADAL" clId="{7689CFE6-170A-45B8-8D4C-E6D76AC58065}" dt="2025-02-19T13:48:38.497" v="2477" actId="478"/>
          <ac:picMkLst>
            <pc:docMk/>
            <pc:sldMk cId="4245649960" sldId="293"/>
            <ac:picMk id="1048" creationId="{679552B7-1FBA-7E91-756A-E6022134C6B5}"/>
          </ac:picMkLst>
        </pc:picChg>
        <pc:picChg chg="add mod">
          <ac:chgData name="Álvaro Ignacio Rodríguez Lasso" userId="65b0b07f-1772-468d-8d14-6914a13dde51" providerId="ADAL" clId="{7689CFE6-170A-45B8-8D4C-E6D76AC58065}" dt="2025-02-19T13:53:09.040" v="2742" actId="1037"/>
          <ac:picMkLst>
            <pc:docMk/>
            <pc:sldMk cId="4245649960" sldId="293"/>
            <ac:picMk id="1050" creationId="{20DA223E-53BC-4327-1AF9-0FFC91676856}"/>
          </ac:picMkLst>
        </pc:picChg>
        <pc:picChg chg="add mod">
          <ac:chgData name="Álvaro Ignacio Rodríguez Lasso" userId="65b0b07f-1772-468d-8d14-6914a13dde51" providerId="ADAL" clId="{7689CFE6-170A-45B8-8D4C-E6D76AC58065}" dt="2025-02-19T13:53:09.040" v="2742" actId="1037"/>
          <ac:picMkLst>
            <pc:docMk/>
            <pc:sldMk cId="4245649960" sldId="293"/>
            <ac:picMk id="1052" creationId="{2CFEBA8B-994C-F075-A9D6-8659383B873C}"/>
          </ac:picMkLst>
        </pc:picChg>
        <pc:picChg chg="add mod">
          <ac:chgData name="Álvaro Ignacio Rodríguez Lasso" userId="65b0b07f-1772-468d-8d14-6914a13dde51" providerId="ADAL" clId="{7689CFE6-170A-45B8-8D4C-E6D76AC58065}" dt="2025-02-19T13:53:09.040" v="2742" actId="1037"/>
          <ac:picMkLst>
            <pc:docMk/>
            <pc:sldMk cId="4245649960" sldId="293"/>
            <ac:picMk id="1054" creationId="{421C5F3C-0BE5-7533-3998-DFC5C133A3B0}"/>
          </ac:picMkLst>
        </pc:picChg>
        <pc:cxnChg chg="add del mod">
          <ac:chgData name="Álvaro Ignacio Rodríguez Lasso" userId="65b0b07f-1772-468d-8d14-6914a13dde51" providerId="ADAL" clId="{7689CFE6-170A-45B8-8D4C-E6D76AC58065}" dt="2025-02-19T13:20:59.111" v="1377" actId="478"/>
          <ac:cxnSpMkLst>
            <pc:docMk/>
            <pc:sldMk cId="4245649960" sldId="293"/>
            <ac:cxnSpMk id="4" creationId="{B1146C4F-8752-3549-192F-3A703FB3E9EB}"/>
          </ac:cxnSpMkLst>
        </pc:cxnChg>
        <pc:cxnChg chg="add mod">
          <ac:chgData name="Álvaro Ignacio Rodríguez Lasso" userId="65b0b07f-1772-468d-8d14-6914a13dde51" providerId="ADAL" clId="{7689CFE6-170A-45B8-8D4C-E6D76AC58065}" dt="2025-02-19T13:38:48.137" v="2217" actId="14100"/>
          <ac:cxnSpMkLst>
            <pc:docMk/>
            <pc:sldMk cId="4245649960" sldId="293"/>
            <ac:cxnSpMk id="12" creationId="{E1345BBE-0E53-7C13-26EB-B7B6C3B9D6F8}"/>
          </ac:cxnSpMkLst>
        </pc:cxnChg>
        <pc:cxnChg chg="add del mod">
          <ac:chgData name="Álvaro Ignacio Rodríguez Lasso" userId="65b0b07f-1772-468d-8d14-6914a13dde51" providerId="ADAL" clId="{7689CFE6-170A-45B8-8D4C-E6D76AC58065}" dt="2025-02-18T19:54:29.046" v="1069" actId="478"/>
          <ac:cxnSpMkLst>
            <pc:docMk/>
            <pc:sldMk cId="4245649960" sldId="293"/>
            <ac:cxnSpMk id="13" creationId="{AC78DDEE-5FE2-52E3-8E12-5A6E7DE1329E}"/>
          </ac:cxnSpMkLst>
        </pc:cxnChg>
        <pc:cxnChg chg="add mod">
          <ac:chgData name="Álvaro Ignacio Rodríguez Lasso" userId="65b0b07f-1772-468d-8d14-6914a13dde51" providerId="ADAL" clId="{7689CFE6-170A-45B8-8D4C-E6D76AC58065}" dt="2025-02-19T13:38:48.137" v="2217" actId="14100"/>
          <ac:cxnSpMkLst>
            <pc:docMk/>
            <pc:sldMk cId="4245649960" sldId="293"/>
            <ac:cxnSpMk id="14" creationId="{BE2CC39D-5464-AA07-09CC-9C67B2B06DB2}"/>
          </ac:cxnSpMkLst>
        </pc:cxnChg>
        <pc:cxnChg chg="add mod">
          <ac:chgData name="Álvaro Ignacio Rodríguez Lasso" userId="65b0b07f-1772-468d-8d14-6914a13dde51" providerId="ADAL" clId="{7689CFE6-170A-45B8-8D4C-E6D76AC58065}" dt="2025-02-19T13:38:48.137" v="2217" actId="14100"/>
          <ac:cxnSpMkLst>
            <pc:docMk/>
            <pc:sldMk cId="4245649960" sldId="293"/>
            <ac:cxnSpMk id="15" creationId="{CF9F6DA0-32FB-E5EB-BBB8-AE738FEAA07F}"/>
          </ac:cxnSpMkLst>
        </pc:cxnChg>
        <pc:cxnChg chg="add mod">
          <ac:chgData name="Álvaro Ignacio Rodríguez Lasso" userId="65b0b07f-1772-468d-8d14-6914a13dde51" providerId="ADAL" clId="{7689CFE6-170A-45B8-8D4C-E6D76AC58065}" dt="2025-02-19T13:38:48.137" v="2217" actId="14100"/>
          <ac:cxnSpMkLst>
            <pc:docMk/>
            <pc:sldMk cId="4245649960" sldId="293"/>
            <ac:cxnSpMk id="18" creationId="{3A0CEA93-7B56-4C9B-C007-F4886566FED6}"/>
          </ac:cxnSpMkLst>
        </pc:cxnChg>
        <pc:cxnChg chg="add mod">
          <ac:chgData name="Álvaro Ignacio Rodríguez Lasso" userId="65b0b07f-1772-468d-8d14-6914a13dde51" providerId="ADAL" clId="{7689CFE6-170A-45B8-8D4C-E6D76AC58065}" dt="2025-02-19T13:38:53.081" v="2225" actId="14100"/>
          <ac:cxnSpMkLst>
            <pc:docMk/>
            <pc:sldMk cId="4245649960" sldId="293"/>
            <ac:cxnSpMk id="24" creationId="{E40642F6-8A18-E19B-DD4D-ED02F5756087}"/>
          </ac:cxnSpMkLst>
        </pc:cxnChg>
        <pc:cxnChg chg="add mod">
          <ac:chgData name="Álvaro Ignacio Rodríguez Lasso" userId="65b0b07f-1772-468d-8d14-6914a13dde51" providerId="ADAL" clId="{7689CFE6-170A-45B8-8D4C-E6D76AC58065}" dt="2025-02-19T13:41:01.399" v="2312" actId="1582"/>
          <ac:cxnSpMkLst>
            <pc:docMk/>
            <pc:sldMk cId="4245649960" sldId="293"/>
            <ac:cxnSpMk id="27" creationId="{2CCC0A8B-7E25-AE8C-C9C5-8D5AD0DA8160}"/>
          </ac:cxnSpMkLst>
        </pc:cxnChg>
        <pc:cxnChg chg="add mod">
          <ac:chgData name="Álvaro Ignacio Rodríguez Lasso" userId="65b0b07f-1772-468d-8d14-6914a13dde51" providerId="ADAL" clId="{7689CFE6-170A-45B8-8D4C-E6D76AC58065}" dt="2025-02-19T13:41:33.909" v="2326" actId="14100"/>
          <ac:cxnSpMkLst>
            <pc:docMk/>
            <pc:sldMk cId="4245649960" sldId="293"/>
            <ac:cxnSpMk id="28" creationId="{AB9E4752-A8A5-EDFB-B0AC-1D11EB641EFA}"/>
          </ac:cxnSpMkLst>
        </pc:cxnChg>
        <pc:cxnChg chg="add mod">
          <ac:chgData name="Álvaro Ignacio Rodríguez Lasso" userId="65b0b07f-1772-468d-8d14-6914a13dde51" providerId="ADAL" clId="{7689CFE6-170A-45B8-8D4C-E6D76AC58065}" dt="2025-02-19T13:41:43.500" v="2335" actId="1038"/>
          <ac:cxnSpMkLst>
            <pc:docMk/>
            <pc:sldMk cId="4245649960" sldId="293"/>
            <ac:cxnSpMk id="29" creationId="{83A9781C-CAEC-58D3-E0F5-E45A877C2AF7}"/>
          </ac:cxnSpMkLst>
        </pc:cxnChg>
        <pc:cxnChg chg="add mod">
          <ac:chgData name="Álvaro Ignacio Rodríguez Lasso" userId="65b0b07f-1772-468d-8d14-6914a13dde51" providerId="ADAL" clId="{7689CFE6-170A-45B8-8D4C-E6D76AC58065}" dt="2025-02-19T13:19:53.718" v="1373" actId="1036"/>
          <ac:cxnSpMkLst>
            <pc:docMk/>
            <pc:sldMk cId="4245649960" sldId="293"/>
            <ac:cxnSpMk id="33" creationId="{BAE858C6-8A2A-3877-8C2A-833A1AEACC64}"/>
          </ac:cxnSpMkLst>
        </pc:cxnChg>
        <pc:cxnChg chg="add mod">
          <ac:chgData name="Álvaro Ignacio Rodríguez Lasso" userId="65b0b07f-1772-468d-8d14-6914a13dde51" providerId="ADAL" clId="{7689CFE6-170A-45B8-8D4C-E6D76AC58065}" dt="2025-02-19T13:19:53.718" v="1373" actId="1036"/>
          <ac:cxnSpMkLst>
            <pc:docMk/>
            <pc:sldMk cId="4245649960" sldId="293"/>
            <ac:cxnSpMk id="36" creationId="{3E3DFE76-C956-C728-C63E-EA840B58BA99}"/>
          </ac:cxnSpMkLst>
        </pc:cxnChg>
      </pc:sldChg>
      <pc:sldMasterChg chg="delSldLayout">
        <pc:chgData name="Álvaro Ignacio Rodríguez Lasso" userId="65b0b07f-1772-468d-8d14-6914a13dde51" providerId="ADAL" clId="{7689CFE6-170A-45B8-8D4C-E6D76AC58065}" dt="2025-02-19T13:53:27.552" v="2743" actId="47"/>
        <pc:sldMasterMkLst>
          <pc:docMk/>
          <pc:sldMasterMk cId="1975050179" sldId="2147483648"/>
        </pc:sldMasterMkLst>
        <pc:sldLayoutChg chg="del">
          <pc:chgData name="Álvaro Ignacio Rodríguez Lasso" userId="65b0b07f-1772-468d-8d14-6914a13dde51" providerId="ADAL" clId="{7689CFE6-170A-45B8-8D4C-E6D76AC58065}" dt="2025-02-19T13:53:27.552" v="2743" actId="47"/>
          <pc:sldLayoutMkLst>
            <pc:docMk/>
            <pc:sldMasterMk cId="1975050179" sldId="2147483648"/>
            <pc:sldLayoutMk cId="937165106" sldId="2147483657"/>
          </pc:sldLayoutMkLst>
        </pc:sldLayoutChg>
      </pc:sldMasterChg>
    </pc:docChg>
  </pc:docChgLst>
  <pc:docChgLst>
    <pc:chgData name="Álvaro Ignacio Rodríguez Lasso" userId="65b0b07f-1772-468d-8d14-6914a13dde51" providerId="ADAL" clId="{22E3F9A3-D4A7-49B7-B89A-02478ACE13A6}"/>
    <pc:docChg chg="undo custSel addSld delSld modSld sldOrd modMainMaster">
      <pc:chgData name="Álvaro Ignacio Rodríguez Lasso" userId="65b0b07f-1772-468d-8d14-6914a13dde51" providerId="ADAL" clId="{22E3F9A3-D4A7-49B7-B89A-02478ACE13A6}" dt="2025-02-06T14:47:07.207" v="707" actId="1035"/>
      <pc:docMkLst>
        <pc:docMk/>
      </pc:docMkLst>
      <pc:sldChg chg="ord">
        <pc:chgData name="Álvaro Ignacio Rodríguez Lasso" userId="65b0b07f-1772-468d-8d14-6914a13dde51" providerId="ADAL" clId="{22E3F9A3-D4A7-49B7-B89A-02478ACE13A6}" dt="2025-02-03T23:56:23.779" v="294"/>
        <pc:sldMkLst>
          <pc:docMk/>
          <pc:sldMk cId="3877328049" sldId="257"/>
        </pc:sldMkLst>
      </pc:sldChg>
      <pc:sldChg chg="ord">
        <pc:chgData name="Álvaro Ignacio Rodríguez Lasso" userId="65b0b07f-1772-468d-8d14-6914a13dde51" providerId="ADAL" clId="{22E3F9A3-D4A7-49B7-B89A-02478ACE13A6}" dt="2025-02-03T23:56:23.779" v="294"/>
        <pc:sldMkLst>
          <pc:docMk/>
          <pc:sldMk cId="2908048321" sldId="262"/>
        </pc:sldMkLst>
      </pc:sldChg>
      <pc:sldChg chg="addSp delSp modSp mod">
        <pc:chgData name="Álvaro Ignacio Rodríguez Lasso" userId="65b0b07f-1772-468d-8d14-6914a13dde51" providerId="ADAL" clId="{22E3F9A3-D4A7-49B7-B89A-02478ACE13A6}" dt="2025-02-06T14:46:20.478" v="690" actId="1076"/>
        <pc:sldMkLst>
          <pc:docMk/>
          <pc:sldMk cId="2717257054" sldId="264"/>
        </pc:sldMkLst>
        <pc:spChg chg="mod">
          <ac:chgData name="Álvaro Ignacio Rodríguez Lasso" userId="65b0b07f-1772-468d-8d14-6914a13dde51" providerId="ADAL" clId="{22E3F9A3-D4A7-49B7-B89A-02478ACE13A6}" dt="2025-02-06T14:45:50.811" v="685" actId="1076"/>
          <ac:spMkLst>
            <pc:docMk/>
            <pc:sldMk cId="2717257054" sldId="264"/>
            <ac:spMk id="6" creationId="{01CF9013-F79E-BE1F-A492-FE3C324A11FD}"/>
          </ac:spMkLst>
        </pc:spChg>
        <pc:spChg chg="mod">
          <ac:chgData name="Álvaro Ignacio Rodríguez Lasso" userId="65b0b07f-1772-468d-8d14-6914a13dde51" providerId="ADAL" clId="{22E3F9A3-D4A7-49B7-B89A-02478ACE13A6}" dt="2025-02-03T17:16:03.201" v="138" actId="12789"/>
          <ac:spMkLst>
            <pc:docMk/>
            <pc:sldMk cId="2717257054" sldId="264"/>
            <ac:spMk id="7" creationId="{712920A9-90BF-80B2-6073-E0AE08E96245}"/>
          </ac:spMkLst>
        </pc:spChg>
        <pc:spChg chg="add mod">
          <ac:chgData name="Álvaro Ignacio Rodríguez Lasso" userId="65b0b07f-1772-468d-8d14-6914a13dde51" providerId="ADAL" clId="{22E3F9A3-D4A7-49B7-B89A-02478ACE13A6}" dt="2025-02-03T22:43:32.520" v="214" actId="1076"/>
          <ac:spMkLst>
            <pc:docMk/>
            <pc:sldMk cId="2717257054" sldId="264"/>
            <ac:spMk id="9" creationId="{4020D3E3-2FAC-4B61-02D3-3EF0D248D48F}"/>
          </ac:spMkLst>
        </pc:spChg>
        <pc:spChg chg="mod">
          <ac:chgData name="Álvaro Ignacio Rodríguez Lasso" userId="65b0b07f-1772-468d-8d14-6914a13dde51" providerId="ADAL" clId="{22E3F9A3-D4A7-49B7-B89A-02478ACE13A6}" dt="2025-02-06T14:46:13.493" v="689" actId="1076"/>
          <ac:spMkLst>
            <pc:docMk/>
            <pc:sldMk cId="2717257054" sldId="264"/>
            <ac:spMk id="20" creationId="{1E7289CD-7CF6-AA6A-2A6B-634C44CA4A87}"/>
          </ac:spMkLst>
        </pc:spChg>
        <pc:spChg chg="mod">
          <ac:chgData name="Álvaro Ignacio Rodríguez Lasso" userId="65b0b07f-1772-468d-8d14-6914a13dde51" providerId="ADAL" clId="{22E3F9A3-D4A7-49B7-B89A-02478ACE13A6}" dt="2025-02-03T17:16:03.201" v="138" actId="12789"/>
          <ac:spMkLst>
            <pc:docMk/>
            <pc:sldMk cId="2717257054" sldId="264"/>
            <ac:spMk id="29" creationId="{1DF57C8C-3E7A-854B-AA0F-A76CD5291157}"/>
          </ac:spMkLst>
        </pc:spChg>
        <pc:grpChg chg="add mod">
          <ac:chgData name="Álvaro Ignacio Rodríguez Lasso" userId="65b0b07f-1772-468d-8d14-6914a13dde51" providerId="ADAL" clId="{22E3F9A3-D4A7-49B7-B89A-02478ACE13A6}" dt="2025-02-03T22:43:32.520" v="214" actId="1076"/>
          <ac:grpSpMkLst>
            <pc:docMk/>
            <pc:sldMk cId="2717257054" sldId="264"/>
            <ac:grpSpMk id="15" creationId="{699EB6D7-E044-1E9C-F081-36AE436CDC02}"/>
          </ac:grpSpMkLst>
        </pc:grpChg>
        <pc:grpChg chg="mod">
          <ac:chgData name="Álvaro Ignacio Rodríguez Lasso" userId="65b0b07f-1772-468d-8d14-6914a13dde51" providerId="ADAL" clId="{22E3F9A3-D4A7-49B7-B89A-02478ACE13A6}" dt="2025-02-06T14:45:50.811" v="685" actId="1076"/>
          <ac:grpSpMkLst>
            <pc:docMk/>
            <pc:sldMk cId="2717257054" sldId="264"/>
            <ac:grpSpMk id="17" creationId="{1EBFC720-7072-DF19-CACF-135B097E4474}"/>
          </ac:grpSpMkLst>
        </pc:grpChg>
        <pc:grpChg chg="mod">
          <ac:chgData name="Álvaro Ignacio Rodríguez Lasso" userId="65b0b07f-1772-468d-8d14-6914a13dde51" providerId="ADAL" clId="{22E3F9A3-D4A7-49B7-B89A-02478ACE13A6}" dt="2025-02-06T14:46:13.493" v="689" actId="1076"/>
          <ac:grpSpMkLst>
            <pc:docMk/>
            <pc:sldMk cId="2717257054" sldId="264"/>
            <ac:grpSpMk id="21" creationId="{9729ACF8-9EF2-F17E-AD34-F59366F32DA1}"/>
          </ac:grpSpMkLst>
        </pc:grpChg>
        <pc:grpChg chg="mod">
          <ac:chgData name="Álvaro Ignacio Rodríguez Lasso" userId="65b0b07f-1772-468d-8d14-6914a13dde51" providerId="ADAL" clId="{22E3F9A3-D4A7-49B7-B89A-02478ACE13A6}" dt="2025-02-06T14:45:55.415" v="686" actId="1076"/>
          <ac:grpSpMkLst>
            <pc:docMk/>
            <pc:sldMk cId="2717257054" sldId="264"/>
            <ac:grpSpMk id="31" creationId="{95CBE68B-8255-F1E2-F1F2-C2E555363CC2}"/>
          </ac:grpSpMkLst>
        </pc:grpChg>
        <pc:grpChg chg="mod">
          <ac:chgData name="Álvaro Ignacio Rodríguez Lasso" userId="65b0b07f-1772-468d-8d14-6914a13dde51" providerId="ADAL" clId="{22E3F9A3-D4A7-49B7-B89A-02478ACE13A6}" dt="2025-02-06T14:46:20.478" v="690" actId="1076"/>
          <ac:grpSpMkLst>
            <pc:docMk/>
            <pc:sldMk cId="2717257054" sldId="264"/>
            <ac:grpSpMk id="35" creationId="{FBB2B145-A043-9390-0F28-7729E7ADC2CA}"/>
          </ac:grpSpMkLst>
        </pc:grpChg>
        <pc:picChg chg="add mod">
          <ac:chgData name="Álvaro Ignacio Rodríguez Lasso" userId="65b0b07f-1772-468d-8d14-6914a13dde51" providerId="ADAL" clId="{22E3F9A3-D4A7-49B7-B89A-02478ACE13A6}" dt="2025-02-03T22:43:32.520" v="214" actId="1076"/>
          <ac:picMkLst>
            <pc:docMk/>
            <pc:sldMk cId="2717257054" sldId="264"/>
            <ac:picMk id="5" creationId="{3E30ED9E-3839-E703-7AB2-2BA86DF00898}"/>
          </ac:picMkLst>
        </pc:picChg>
        <pc:picChg chg="mod">
          <ac:chgData name="Álvaro Ignacio Rodríguez Lasso" userId="65b0b07f-1772-468d-8d14-6914a13dde51" providerId="ADAL" clId="{22E3F9A3-D4A7-49B7-B89A-02478ACE13A6}" dt="2025-02-03T17:16:03.201" v="138" actId="12789"/>
          <ac:picMkLst>
            <pc:docMk/>
            <pc:sldMk cId="2717257054" sldId="264"/>
            <ac:picMk id="12" creationId="{28D981B0-DD6F-BE07-EF88-937C60192684}"/>
          </ac:picMkLst>
        </pc:picChg>
        <pc:picChg chg="mod">
          <ac:chgData name="Álvaro Ignacio Rodríguez Lasso" userId="65b0b07f-1772-468d-8d14-6914a13dde51" providerId="ADAL" clId="{22E3F9A3-D4A7-49B7-B89A-02478ACE13A6}" dt="2025-02-06T14:45:50.811" v="685" actId="1076"/>
          <ac:picMkLst>
            <pc:docMk/>
            <pc:sldMk cId="2717257054" sldId="264"/>
            <ac:picMk id="13" creationId="{25B3CE12-25E5-E211-1952-C8266E12DDAB}"/>
          </ac:picMkLst>
        </pc:picChg>
        <pc:picChg chg="mod">
          <ac:chgData name="Álvaro Ignacio Rodríguez Lasso" userId="65b0b07f-1772-468d-8d14-6914a13dde51" providerId="ADAL" clId="{22E3F9A3-D4A7-49B7-B89A-02478ACE13A6}" dt="2025-02-03T17:16:03.201" v="138" actId="12789"/>
          <ac:picMkLst>
            <pc:docMk/>
            <pc:sldMk cId="2717257054" sldId="264"/>
            <ac:picMk id="30" creationId="{37B70E52-FEF9-20E5-DE32-221429DE35CB}"/>
          </ac:picMkLst>
        </pc:picChg>
        <pc:picChg chg="mod">
          <ac:chgData name="Álvaro Ignacio Rodríguez Lasso" userId="65b0b07f-1772-468d-8d14-6914a13dde51" providerId="ADAL" clId="{22E3F9A3-D4A7-49B7-B89A-02478ACE13A6}" dt="2025-02-06T14:46:13.493" v="689" actId="1076"/>
          <ac:picMkLst>
            <pc:docMk/>
            <pc:sldMk cId="2717257054" sldId="264"/>
            <ac:picMk id="1026" creationId="{5AD604AE-2158-5115-AD8A-659AB0E4DF9C}"/>
          </ac:picMkLst>
        </pc:picChg>
      </pc:sldChg>
      <pc:sldChg chg="del">
        <pc:chgData name="Álvaro Ignacio Rodríguez Lasso" userId="65b0b07f-1772-468d-8d14-6914a13dde51" providerId="ADAL" clId="{22E3F9A3-D4A7-49B7-B89A-02478ACE13A6}" dt="2025-02-03T23:49:30.135" v="238" actId="2696"/>
        <pc:sldMkLst>
          <pc:docMk/>
          <pc:sldMk cId="1812852874" sldId="265"/>
        </pc:sldMkLst>
      </pc:sldChg>
      <pc:sldChg chg="addSp delSp modSp del mod">
        <pc:chgData name="Álvaro Ignacio Rodríguez Lasso" userId="65b0b07f-1772-468d-8d14-6914a13dde51" providerId="ADAL" clId="{22E3F9A3-D4A7-49B7-B89A-02478ACE13A6}" dt="2025-02-06T14:43:35.591" v="680" actId="47"/>
        <pc:sldMkLst>
          <pc:docMk/>
          <pc:sldMk cId="208167501" sldId="266"/>
        </pc:sldMkLst>
      </pc:sldChg>
      <pc:sldChg chg="addSp delSp modSp add del mod">
        <pc:chgData name="Álvaro Ignacio Rodríguez Lasso" userId="65b0b07f-1772-468d-8d14-6914a13dde51" providerId="ADAL" clId="{22E3F9A3-D4A7-49B7-B89A-02478ACE13A6}" dt="2025-02-06T14:41:09.418" v="663" actId="2696"/>
        <pc:sldMkLst>
          <pc:docMk/>
          <pc:sldMk cId="3378829846" sldId="268"/>
        </pc:sldMkLst>
      </pc:sldChg>
      <pc:sldChg chg="addSp modSp add mod ord">
        <pc:chgData name="Álvaro Ignacio Rodríguez Lasso" userId="65b0b07f-1772-468d-8d14-6914a13dde51" providerId="ADAL" clId="{22E3F9A3-D4A7-49B7-B89A-02478ACE13A6}" dt="2025-02-06T14:39:53.478" v="662" actId="12788"/>
        <pc:sldMkLst>
          <pc:docMk/>
          <pc:sldMk cId="327535716" sldId="269"/>
        </pc:sldMkLst>
        <pc:spChg chg="mod">
          <ac:chgData name="Álvaro Ignacio Rodríguez Lasso" userId="65b0b07f-1772-468d-8d14-6914a13dde51" providerId="ADAL" clId="{22E3F9A3-D4A7-49B7-B89A-02478ACE13A6}" dt="2025-02-06T14:39:53.478" v="662" actId="12788"/>
          <ac:spMkLst>
            <pc:docMk/>
            <pc:sldMk cId="327535716" sldId="269"/>
            <ac:spMk id="2" creationId="{6D299811-2BE0-7393-DD57-F1E9DBB8698A}"/>
          </ac:spMkLst>
        </pc:spChg>
        <pc:spChg chg="mod">
          <ac:chgData name="Álvaro Ignacio Rodríguez Lasso" userId="65b0b07f-1772-468d-8d14-6914a13dde51" providerId="ADAL" clId="{22E3F9A3-D4A7-49B7-B89A-02478ACE13A6}" dt="2025-02-04T16:25:36.528" v="314" actId="207"/>
          <ac:spMkLst>
            <pc:docMk/>
            <pc:sldMk cId="327535716" sldId="269"/>
            <ac:spMk id="3" creationId="{64A8FD87-365D-F5E3-B848-3C8F3779F634}"/>
          </ac:spMkLst>
        </pc:spChg>
        <pc:picChg chg="add mod">
          <ac:chgData name="Álvaro Ignacio Rodríguez Lasso" userId="65b0b07f-1772-468d-8d14-6914a13dde51" providerId="ADAL" clId="{22E3F9A3-D4A7-49B7-B89A-02478ACE13A6}" dt="2025-02-04T16:26:20.383" v="315"/>
          <ac:picMkLst>
            <pc:docMk/>
            <pc:sldMk cId="327535716" sldId="269"/>
            <ac:picMk id="5" creationId="{7C03B40F-6F57-33D5-1C8D-6F9DC0B3F5BC}"/>
          </ac:picMkLst>
        </pc:picChg>
        <pc:picChg chg="add mod">
          <ac:chgData name="Álvaro Ignacio Rodríguez Lasso" userId="65b0b07f-1772-468d-8d14-6914a13dde51" providerId="ADAL" clId="{22E3F9A3-D4A7-49B7-B89A-02478ACE13A6}" dt="2025-02-06T14:39:47.225" v="661" actId="1076"/>
          <ac:picMkLst>
            <pc:docMk/>
            <pc:sldMk cId="327535716" sldId="269"/>
            <ac:picMk id="1026" creationId="{216C6B91-F12B-B1DF-16D8-4D2DDD3753CC}"/>
          </ac:picMkLst>
        </pc:picChg>
      </pc:sldChg>
      <pc:sldChg chg="modSp del mod">
        <pc:chgData name="Álvaro Ignacio Rodríguez Lasso" userId="65b0b07f-1772-468d-8d14-6914a13dde51" providerId="ADAL" clId="{22E3F9A3-D4A7-49B7-B89A-02478ACE13A6}" dt="2025-02-03T23:49:50.574" v="239" actId="2696"/>
        <pc:sldMkLst>
          <pc:docMk/>
          <pc:sldMk cId="3117782473" sldId="269"/>
        </pc:sldMkLst>
      </pc:sldChg>
      <pc:sldChg chg="modSp new mod ord">
        <pc:chgData name="Álvaro Ignacio Rodríguez Lasso" userId="65b0b07f-1772-468d-8d14-6914a13dde51" providerId="ADAL" clId="{22E3F9A3-D4A7-49B7-B89A-02478ACE13A6}" dt="2025-02-06T14:42:12.001" v="672" actId="27636"/>
        <pc:sldMkLst>
          <pc:docMk/>
          <pc:sldMk cId="799223822" sldId="270"/>
        </pc:sldMkLst>
      </pc:sldChg>
      <pc:sldChg chg="addSp modSp add mod">
        <pc:chgData name="Álvaro Ignacio Rodríguez Lasso" userId="65b0b07f-1772-468d-8d14-6914a13dde51" providerId="ADAL" clId="{22E3F9A3-D4A7-49B7-B89A-02478ACE13A6}" dt="2025-02-06T14:47:07.207" v="707" actId="1035"/>
        <pc:sldMkLst>
          <pc:docMk/>
          <pc:sldMk cId="1213586022" sldId="271"/>
        </pc:sldMkLst>
        <pc:spChg chg="add mod">
          <ac:chgData name="Álvaro Ignacio Rodríguez Lasso" userId="65b0b07f-1772-468d-8d14-6914a13dde51" providerId="ADAL" clId="{22E3F9A3-D4A7-49B7-B89A-02478ACE13A6}" dt="2025-02-06T14:47:07.207" v="707" actId="1035"/>
          <ac:spMkLst>
            <pc:docMk/>
            <pc:sldMk cId="1213586022" sldId="271"/>
            <ac:spMk id="5" creationId="{0D50FE6E-ECB1-399F-49F3-D62B1E509A45}"/>
          </ac:spMkLst>
        </pc:spChg>
      </pc:sldChg>
      <pc:sldChg chg="addSp modSp add del">
        <pc:chgData name="Álvaro Ignacio Rodríguez Lasso" userId="65b0b07f-1772-468d-8d14-6914a13dde51" providerId="ADAL" clId="{22E3F9A3-D4A7-49B7-B89A-02478ACE13A6}" dt="2025-02-06T14:44:17.884" v="683" actId="2890"/>
        <pc:sldMkLst>
          <pc:docMk/>
          <pc:sldMk cId="347947952" sldId="272"/>
        </pc:sldMkLst>
      </pc:sldChg>
      <pc:sldChg chg="addSp delSp modSp del mod modShow">
        <pc:chgData name="Álvaro Ignacio Rodríguez Lasso" userId="65b0b07f-1772-468d-8d14-6914a13dde51" providerId="ADAL" clId="{22E3F9A3-D4A7-49B7-B89A-02478ACE13A6}" dt="2025-02-03T23:45:59.409" v="236" actId="2696"/>
        <pc:sldMkLst>
          <pc:docMk/>
          <pc:sldMk cId="2240714077" sldId="279"/>
        </pc:sldMkLst>
      </pc:sldChg>
      <pc:sldChg chg="modSp del mod">
        <pc:chgData name="Álvaro Ignacio Rodríguez Lasso" userId="65b0b07f-1772-468d-8d14-6914a13dde51" providerId="ADAL" clId="{22E3F9A3-D4A7-49B7-B89A-02478ACE13A6}" dt="2025-02-03T23:51:39.288" v="262" actId="2696"/>
        <pc:sldMkLst>
          <pc:docMk/>
          <pc:sldMk cId="1456963284" sldId="285"/>
        </pc:sldMkLst>
      </pc:sldChg>
      <pc:sldChg chg="modSp del mod">
        <pc:chgData name="Álvaro Ignacio Rodríguez Lasso" userId="65b0b07f-1772-468d-8d14-6914a13dde51" providerId="ADAL" clId="{22E3F9A3-D4A7-49B7-B89A-02478ACE13A6}" dt="2025-02-03T23:50:05.159" v="240" actId="2696"/>
        <pc:sldMkLst>
          <pc:docMk/>
          <pc:sldMk cId="1200883420" sldId="287"/>
        </pc:sldMkLst>
      </pc:sldChg>
      <pc:sldMasterChg chg="modSp mod modSldLayout">
        <pc:chgData name="Álvaro Ignacio Rodríguez Lasso" userId="65b0b07f-1772-468d-8d14-6914a13dde51" providerId="ADAL" clId="{22E3F9A3-D4A7-49B7-B89A-02478ACE13A6}" dt="2025-02-06T14:42:55.880" v="678" actId="2085"/>
        <pc:sldMasterMkLst>
          <pc:docMk/>
          <pc:sldMasterMk cId="1975050179" sldId="2147483648"/>
        </pc:sldMasterMkLst>
        <pc:spChg chg="mod">
          <ac:chgData name="Álvaro Ignacio Rodríguez Lasso" userId="65b0b07f-1772-468d-8d14-6914a13dde51" providerId="ADAL" clId="{22E3F9A3-D4A7-49B7-B89A-02478ACE13A6}" dt="2025-02-03T17:04:10.243" v="70" actId="14100"/>
          <ac:spMkLst>
            <pc:docMk/>
            <pc:sldMasterMk cId="1975050179" sldId="2147483648"/>
            <ac:spMk id="4" creationId="{478BEB8D-6EB4-80EE-8DD7-E37EDADB6FAB}"/>
          </ac:spMkLst>
        </pc:spChg>
        <pc:spChg chg="mod">
          <ac:chgData name="Álvaro Ignacio Rodríguez Lasso" userId="65b0b07f-1772-468d-8d14-6914a13dde51" providerId="ADAL" clId="{22E3F9A3-D4A7-49B7-B89A-02478ACE13A6}" dt="2025-02-03T17:06:16.076" v="109" actId="208"/>
          <ac:spMkLst>
            <pc:docMk/>
            <pc:sldMasterMk cId="1975050179" sldId="2147483648"/>
            <ac:spMk id="5" creationId="{284F7767-0E1B-0D27-A184-C8E923AAF6FB}"/>
          </ac:spMkLst>
        </pc:spChg>
        <pc:sldLayoutChg chg="addSp delSp modSp mod setBg">
          <pc:chgData name="Álvaro Ignacio Rodríguez Lasso" userId="65b0b07f-1772-468d-8d14-6914a13dde51" providerId="ADAL" clId="{22E3F9A3-D4A7-49B7-B89A-02478ACE13A6}" dt="2025-02-03T23:47:25.859" v="237" actId="478"/>
          <pc:sldLayoutMkLst>
            <pc:docMk/>
            <pc:sldMasterMk cId="1975050179" sldId="2147483648"/>
            <pc:sldLayoutMk cId="4240754387" sldId="2147483651"/>
          </pc:sldLayoutMkLst>
          <pc:spChg chg="mod">
            <ac:chgData name="Álvaro Ignacio Rodríguez Lasso" userId="65b0b07f-1772-468d-8d14-6914a13dde51" providerId="ADAL" clId="{22E3F9A3-D4A7-49B7-B89A-02478ACE13A6}" dt="2025-02-03T17:11:36.053" v="123" actId="207"/>
            <ac:spMkLst>
              <pc:docMk/>
              <pc:sldMasterMk cId="1975050179" sldId="2147483648"/>
              <pc:sldLayoutMk cId="4240754387" sldId="2147483651"/>
              <ac:spMk id="2" creationId="{3C62F8F2-3DDF-E5A5-29C3-F0089FA56B91}"/>
            </ac:spMkLst>
          </pc:spChg>
          <pc:spChg chg="add mod">
            <ac:chgData name="Álvaro Ignacio Rodríguez Lasso" userId="65b0b07f-1772-468d-8d14-6914a13dde51" providerId="ADAL" clId="{22E3F9A3-D4A7-49B7-B89A-02478ACE13A6}" dt="2025-02-03T17:11:21.471" v="121"/>
            <ac:spMkLst>
              <pc:docMk/>
              <pc:sldMasterMk cId="1975050179" sldId="2147483648"/>
              <pc:sldLayoutMk cId="4240754387" sldId="2147483651"/>
              <ac:spMk id="11" creationId="{A294225F-0C25-190E-2729-A3FF8CB64EC6}"/>
            </ac:spMkLst>
          </pc:spChg>
          <pc:picChg chg="add mod">
            <ac:chgData name="Álvaro Ignacio Rodríguez Lasso" userId="65b0b07f-1772-468d-8d14-6914a13dde51" providerId="ADAL" clId="{22E3F9A3-D4A7-49B7-B89A-02478ACE13A6}" dt="2025-02-03T17:11:21.471" v="121"/>
            <ac:picMkLst>
              <pc:docMk/>
              <pc:sldMasterMk cId="1975050179" sldId="2147483648"/>
              <pc:sldLayoutMk cId="4240754387" sldId="2147483651"/>
              <ac:picMk id="7" creationId="{08622C21-0517-FD91-ABD5-E1C3236085C0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11:21.471" v="121"/>
            <ac:picMkLst>
              <pc:docMk/>
              <pc:sldMasterMk cId="1975050179" sldId="2147483648"/>
              <pc:sldLayoutMk cId="4240754387" sldId="2147483651"/>
              <ac:picMk id="8" creationId="{22880D1A-AF2C-BA89-F59B-E3BD4DC87E53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11:21.471" v="121"/>
            <ac:picMkLst>
              <pc:docMk/>
              <pc:sldMasterMk cId="1975050179" sldId="2147483648"/>
              <pc:sldLayoutMk cId="4240754387" sldId="2147483651"/>
              <ac:picMk id="9" creationId="{DAE12D60-2FEB-C6E8-F398-7C94BD8675D8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11:21.471" v="121"/>
            <ac:picMkLst>
              <pc:docMk/>
              <pc:sldMasterMk cId="1975050179" sldId="2147483648"/>
              <pc:sldLayoutMk cId="4240754387" sldId="2147483651"/>
              <ac:picMk id="10" creationId="{AD303E97-6EFE-5223-DA09-CCEA177222B8}"/>
            </ac:picMkLst>
          </pc:picChg>
        </pc:sldLayoutChg>
        <pc:sldLayoutChg chg="addSp delSp modSp mod">
          <pc:chgData name="Álvaro Ignacio Rodríguez Lasso" userId="65b0b07f-1772-468d-8d14-6914a13dde51" providerId="ADAL" clId="{22E3F9A3-D4A7-49B7-B89A-02478ACE13A6}" dt="2025-02-03T17:27:49.283" v="190" actId="1036"/>
          <pc:sldLayoutMkLst>
            <pc:docMk/>
            <pc:sldMasterMk cId="1975050179" sldId="2147483648"/>
            <pc:sldLayoutMk cId="2118597231" sldId="2147483654"/>
          </pc:sldLayoutMkLst>
          <pc:spChg chg="add mod">
            <ac:chgData name="Álvaro Ignacio Rodríguez Lasso" userId="65b0b07f-1772-468d-8d14-6914a13dde51" providerId="ADAL" clId="{22E3F9A3-D4A7-49B7-B89A-02478ACE13A6}" dt="2025-02-03T17:11:09.047" v="118"/>
            <ac:spMkLst>
              <pc:docMk/>
              <pc:sldMasterMk cId="1975050179" sldId="2147483648"/>
              <pc:sldLayoutMk cId="2118597231" sldId="2147483654"/>
              <ac:spMk id="12" creationId="{8485C295-0B57-FE6B-39F6-72DAFDA416AD}"/>
            </ac:spMkLst>
          </pc:spChg>
          <pc:grpChg chg="mod">
            <ac:chgData name="Álvaro Ignacio Rodríguez Lasso" userId="65b0b07f-1772-468d-8d14-6914a13dde51" providerId="ADAL" clId="{22E3F9A3-D4A7-49B7-B89A-02478ACE13A6}" dt="2025-02-03T17:27:49.283" v="190" actId="1036"/>
            <ac:grpSpMkLst>
              <pc:docMk/>
              <pc:sldMasterMk cId="1975050179" sldId="2147483648"/>
              <pc:sldLayoutMk cId="2118597231" sldId="2147483654"/>
              <ac:grpSpMk id="6" creationId="{94AE2309-48C5-57AB-5A6D-65A6DBE62FF5}"/>
            </ac:grpSpMkLst>
          </pc:grpChg>
          <pc:picChg chg="add mod">
            <ac:chgData name="Álvaro Ignacio Rodríguez Lasso" userId="65b0b07f-1772-468d-8d14-6914a13dde51" providerId="ADAL" clId="{22E3F9A3-D4A7-49B7-B89A-02478ACE13A6}" dt="2025-02-03T17:11:09.047" v="118"/>
            <ac:picMkLst>
              <pc:docMk/>
              <pc:sldMasterMk cId="1975050179" sldId="2147483648"/>
              <pc:sldLayoutMk cId="2118597231" sldId="2147483654"/>
              <ac:picMk id="4" creationId="{EC94459D-2C1D-C05B-71E5-851CE40D99BA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11:09.047" v="118"/>
            <ac:picMkLst>
              <pc:docMk/>
              <pc:sldMasterMk cId="1975050179" sldId="2147483648"/>
              <pc:sldLayoutMk cId="2118597231" sldId="2147483654"/>
              <ac:picMk id="5" creationId="{288D54AA-328C-C26E-0B07-F67B16EE87BD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11:09.047" v="118"/>
            <ac:picMkLst>
              <pc:docMk/>
              <pc:sldMasterMk cId="1975050179" sldId="2147483648"/>
              <pc:sldLayoutMk cId="2118597231" sldId="2147483654"/>
              <ac:picMk id="10" creationId="{9E0CCBA5-F6E1-5863-ECEB-A31D1336EEFD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11:09.047" v="118"/>
            <ac:picMkLst>
              <pc:docMk/>
              <pc:sldMasterMk cId="1975050179" sldId="2147483648"/>
              <pc:sldLayoutMk cId="2118597231" sldId="2147483654"/>
              <ac:picMk id="11" creationId="{3CDBFBD5-0508-F20C-A2DE-987B94B0AA84}"/>
            </ac:picMkLst>
          </pc:picChg>
        </pc:sldLayoutChg>
        <pc:sldLayoutChg chg="addSp delSp modSp mod">
          <pc:chgData name="Álvaro Ignacio Rodríguez Lasso" userId="65b0b07f-1772-468d-8d14-6914a13dde51" providerId="ADAL" clId="{22E3F9A3-D4A7-49B7-B89A-02478ACE13A6}" dt="2025-02-03T23:50:28.160" v="255" actId="20577"/>
          <pc:sldLayoutMkLst>
            <pc:docMk/>
            <pc:sldMasterMk cId="1975050179" sldId="2147483648"/>
            <pc:sldLayoutMk cId="3524211620" sldId="2147483655"/>
          </pc:sldLayoutMkLst>
          <pc:spChg chg="mod">
            <ac:chgData name="Álvaro Ignacio Rodríguez Lasso" userId="65b0b07f-1772-468d-8d14-6914a13dde51" providerId="ADAL" clId="{22E3F9A3-D4A7-49B7-B89A-02478ACE13A6}" dt="2025-02-03T23:50:28.160" v="255" actId="20577"/>
            <ac:spMkLst>
              <pc:docMk/>
              <pc:sldMasterMk cId="1975050179" sldId="2147483648"/>
              <pc:sldLayoutMk cId="3524211620" sldId="2147483655"/>
              <ac:spMk id="6" creationId="{FE4BD0B7-3691-353C-37DB-CB7638E9C94A}"/>
            </ac:spMkLst>
          </pc:spChg>
          <pc:spChg chg="add mod">
            <ac:chgData name="Álvaro Ignacio Rodríguez Lasso" userId="65b0b07f-1772-468d-8d14-6914a13dde51" providerId="ADAL" clId="{22E3F9A3-D4A7-49B7-B89A-02478ACE13A6}" dt="2025-02-03T17:10:58.062" v="116"/>
            <ac:spMkLst>
              <pc:docMk/>
              <pc:sldMasterMk cId="1975050179" sldId="2147483648"/>
              <pc:sldLayoutMk cId="3524211620" sldId="2147483655"/>
              <ac:spMk id="8" creationId="{F054A789-DCD0-A5EB-EA66-15CD69A98242}"/>
            </ac:spMkLst>
          </pc:spChg>
          <pc:picChg chg="add mod">
            <ac:chgData name="Álvaro Ignacio Rodríguez Lasso" userId="65b0b07f-1772-468d-8d14-6914a13dde51" providerId="ADAL" clId="{22E3F9A3-D4A7-49B7-B89A-02478ACE13A6}" dt="2025-02-03T17:10:58.062" v="116"/>
            <ac:picMkLst>
              <pc:docMk/>
              <pc:sldMasterMk cId="1975050179" sldId="2147483648"/>
              <pc:sldLayoutMk cId="3524211620" sldId="2147483655"/>
              <ac:picMk id="2" creationId="{19356F52-240C-AE0B-66B0-3CE5E68D85ED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10:58.062" v="116"/>
            <ac:picMkLst>
              <pc:docMk/>
              <pc:sldMasterMk cId="1975050179" sldId="2147483648"/>
              <pc:sldLayoutMk cId="3524211620" sldId="2147483655"/>
              <ac:picMk id="3" creationId="{BD7109EC-E08A-1CCB-C198-70153CBE8C2A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10:58.062" v="116"/>
            <ac:picMkLst>
              <pc:docMk/>
              <pc:sldMasterMk cId="1975050179" sldId="2147483648"/>
              <pc:sldLayoutMk cId="3524211620" sldId="2147483655"/>
              <ac:picMk id="4" creationId="{731A6AF8-097D-4D5F-BB28-8E075C2E1F85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10:58.062" v="116"/>
            <ac:picMkLst>
              <pc:docMk/>
              <pc:sldMasterMk cId="1975050179" sldId="2147483648"/>
              <pc:sldLayoutMk cId="3524211620" sldId="2147483655"/>
              <ac:picMk id="5" creationId="{EB041972-D9E6-90D6-94AE-B7C6A542A8C1}"/>
            </ac:picMkLst>
          </pc:picChg>
        </pc:sldLayoutChg>
        <pc:sldLayoutChg chg="addSp delSp modSp mod">
          <pc:chgData name="Álvaro Ignacio Rodríguez Lasso" userId="65b0b07f-1772-468d-8d14-6914a13dde51" providerId="ADAL" clId="{22E3F9A3-D4A7-49B7-B89A-02478ACE13A6}" dt="2025-02-06T14:42:55.880" v="678" actId="2085"/>
          <pc:sldLayoutMkLst>
            <pc:docMk/>
            <pc:sldMasterMk cId="1975050179" sldId="2147483648"/>
            <pc:sldLayoutMk cId="2863594695" sldId="2147483656"/>
          </pc:sldLayoutMkLst>
          <pc:spChg chg="mod">
            <ac:chgData name="Álvaro Ignacio Rodríguez Lasso" userId="65b0b07f-1772-468d-8d14-6914a13dde51" providerId="ADAL" clId="{22E3F9A3-D4A7-49B7-B89A-02478ACE13A6}" dt="2025-02-03T17:05:19.685" v="100" actId="207"/>
            <ac:spMkLst>
              <pc:docMk/>
              <pc:sldMasterMk cId="1975050179" sldId="2147483648"/>
              <pc:sldLayoutMk cId="2863594695" sldId="2147483656"/>
              <ac:spMk id="3" creationId="{E22EDB00-6B14-790F-60B8-B8847DD3BEEB}"/>
            </ac:spMkLst>
          </pc:spChg>
          <pc:spChg chg="mod">
            <ac:chgData name="Álvaro Ignacio Rodríguez Lasso" userId="65b0b07f-1772-468d-8d14-6914a13dde51" providerId="ADAL" clId="{22E3F9A3-D4A7-49B7-B89A-02478ACE13A6}" dt="2025-02-03T17:09:15.810" v="113" actId="208"/>
            <ac:spMkLst>
              <pc:docMk/>
              <pc:sldMasterMk cId="1975050179" sldId="2147483648"/>
              <pc:sldLayoutMk cId="2863594695" sldId="2147483656"/>
              <ac:spMk id="4" creationId="{D538EB75-0820-58A2-4B05-2545042F83A3}"/>
            </ac:spMkLst>
          </pc:spChg>
          <pc:spChg chg="add mod">
            <ac:chgData name="Álvaro Ignacio Rodríguez Lasso" userId="65b0b07f-1772-468d-8d14-6914a13dde51" providerId="ADAL" clId="{22E3F9A3-D4A7-49B7-B89A-02478ACE13A6}" dt="2025-02-05T21:52:28.175" v="582" actId="208"/>
            <ac:spMkLst>
              <pc:docMk/>
              <pc:sldMasterMk cId="1975050179" sldId="2147483648"/>
              <pc:sldLayoutMk cId="2863594695" sldId="2147483656"/>
              <ac:spMk id="5" creationId="{4B2848BE-2229-5561-A401-DB33FF964DAF}"/>
            </ac:spMkLst>
          </pc:spChg>
          <pc:spChg chg="add mod">
            <ac:chgData name="Álvaro Ignacio Rodríguez Lasso" userId="65b0b07f-1772-468d-8d14-6914a13dde51" providerId="ADAL" clId="{22E3F9A3-D4A7-49B7-B89A-02478ACE13A6}" dt="2025-02-03T17:07:06.758" v="110" actId="12789"/>
            <ac:spMkLst>
              <pc:docMk/>
              <pc:sldMasterMk cId="1975050179" sldId="2147483648"/>
              <pc:sldLayoutMk cId="2863594695" sldId="2147483656"/>
              <ac:spMk id="12" creationId="{60D214F6-1D73-9AEF-6359-F0BFD752A863}"/>
            </ac:spMkLst>
          </pc:spChg>
          <pc:spChg chg="mod">
            <ac:chgData name="Álvaro Ignacio Rodríguez Lasso" userId="65b0b07f-1772-468d-8d14-6914a13dde51" providerId="ADAL" clId="{22E3F9A3-D4A7-49B7-B89A-02478ACE13A6}" dt="2025-02-03T17:09:15.810" v="113" actId="208"/>
            <ac:spMkLst>
              <pc:docMk/>
              <pc:sldMasterMk cId="1975050179" sldId="2147483648"/>
              <pc:sldLayoutMk cId="2863594695" sldId="2147483656"/>
              <ac:spMk id="14" creationId="{FC168ABD-D50E-5DB5-A317-E0042D35C369}"/>
            </ac:spMkLst>
          </pc:spChg>
          <pc:spChg chg="mod">
            <ac:chgData name="Álvaro Ignacio Rodríguez Lasso" userId="65b0b07f-1772-468d-8d14-6914a13dde51" providerId="ADAL" clId="{22E3F9A3-D4A7-49B7-B89A-02478ACE13A6}" dt="2025-02-03T17:09:15.810" v="113" actId="208"/>
            <ac:spMkLst>
              <pc:docMk/>
              <pc:sldMasterMk cId="1975050179" sldId="2147483648"/>
              <pc:sldLayoutMk cId="2863594695" sldId="2147483656"/>
              <ac:spMk id="15" creationId="{1173793B-9F95-2534-CBC0-A4E02800B101}"/>
            </ac:spMkLst>
          </pc:spChg>
          <pc:spChg chg="mod">
            <ac:chgData name="Álvaro Ignacio Rodríguez Lasso" userId="65b0b07f-1772-468d-8d14-6914a13dde51" providerId="ADAL" clId="{22E3F9A3-D4A7-49B7-B89A-02478ACE13A6}" dt="2025-02-03T17:09:15.810" v="113" actId="208"/>
            <ac:spMkLst>
              <pc:docMk/>
              <pc:sldMasterMk cId="1975050179" sldId="2147483648"/>
              <pc:sldLayoutMk cId="2863594695" sldId="2147483656"/>
              <ac:spMk id="16" creationId="{2D7C4DB7-F74A-B5F4-E00E-61D05F15EB73}"/>
            </ac:spMkLst>
          </pc:spChg>
          <pc:spChg chg="add mod">
            <ac:chgData name="Álvaro Ignacio Rodríguez Lasso" userId="65b0b07f-1772-468d-8d14-6914a13dde51" providerId="ADAL" clId="{22E3F9A3-D4A7-49B7-B89A-02478ACE13A6}" dt="2025-02-05T21:47:13.498" v="530" actId="1038"/>
            <ac:spMkLst>
              <pc:docMk/>
              <pc:sldMasterMk cId="1975050179" sldId="2147483648"/>
              <pc:sldLayoutMk cId="2863594695" sldId="2147483656"/>
              <ac:spMk id="21" creationId="{67A6129C-038B-26D7-14C0-C50A21ADADA6}"/>
            </ac:spMkLst>
          </pc:spChg>
          <pc:spChg chg="mod">
            <ac:chgData name="Álvaro Ignacio Rodríguez Lasso" userId="65b0b07f-1772-468d-8d14-6914a13dde51" providerId="ADAL" clId="{22E3F9A3-D4A7-49B7-B89A-02478ACE13A6}" dt="2025-02-03T17:11:43.926" v="124" actId="207"/>
            <ac:spMkLst>
              <pc:docMk/>
              <pc:sldMasterMk cId="1975050179" sldId="2147483648"/>
              <pc:sldLayoutMk cId="2863594695" sldId="2147483656"/>
              <ac:spMk id="22" creationId="{AD2D77BF-898D-F3B3-B322-BE7D7CB16537}"/>
            </ac:spMkLst>
          </pc:spChg>
          <pc:spChg chg="add mod ord">
            <ac:chgData name="Álvaro Ignacio Rodríguez Lasso" userId="65b0b07f-1772-468d-8d14-6914a13dde51" providerId="ADAL" clId="{22E3F9A3-D4A7-49B7-B89A-02478ACE13A6}" dt="2025-02-06T14:42:55.880" v="678" actId="2085"/>
            <ac:spMkLst>
              <pc:docMk/>
              <pc:sldMasterMk cId="1975050179" sldId="2147483648"/>
              <pc:sldLayoutMk cId="2863594695" sldId="2147483656"/>
              <ac:spMk id="28" creationId="{33F2AF21-E9B0-8E50-385C-DFB9C6391C8F}"/>
            </ac:spMkLst>
          </pc:spChg>
          <pc:spChg chg="add mod">
            <ac:chgData name="Álvaro Ignacio Rodríguez Lasso" userId="65b0b07f-1772-468d-8d14-6914a13dde51" providerId="ADAL" clId="{22E3F9A3-D4A7-49B7-B89A-02478ACE13A6}" dt="2025-02-05T21:55:57.139" v="632" actId="14100"/>
            <ac:spMkLst>
              <pc:docMk/>
              <pc:sldMasterMk cId="1975050179" sldId="2147483648"/>
              <pc:sldLayoutMk cId="2863594695" sldId="2147483656"/>
              <ac:spMk id="30" creationId="{8CBD0B38-8659-331B-6939-A26113C99371}"/>
            </ac:spMkLst>
          </pc:spChg>
          <pc:picChg chg="ord">
            <ac:chgData name="Álvaro Ignacio Rodríguez Lasso" userId="65b0b07f-1772-468d-8d14-6914a13dde51" providerId="ADAL" clId="{22E3F9A3-D4A7-49B7-B89A-02478ACE13A6}" dt="2025-02-05T22:20:12.111" v="650" actId="166"/>
            <ac:picMkLst>
              <pc:docMk/>
              <pc:sldMasterMk cId="1975050179" sldId="2147483648"/>
              <pc:sldLayoutMk cId="2863594695" sldId="2147483656"/>
              <ac:picMk id="2" creationId="{03B429F8-9E7C-FCBE-46DB-8C84595F1A8F}"/>
            </ac:picMkLst>
          </pc:picChg>
          <pc:picChg chg="add mod modCrop">
            <ac:chgData name="Álvaro Ignacio Rodríguez Lasso" userId="65b0b07f-1772-468d-8d14-6914a13dde51" providerId="ADAL" clId="{22E3F9A3-D4A7-49B7-B89A-02478ACE13A6}" dt="2025-02-03T17:01:19.633" v="6" actId="1076"/>
            <ac:picMkLst>
              <pc:docMk/>
              <pc:sldMasterMk cId="1975050179" sldId="2147483648"/>
              <pc:sldLayoutMk cId="2863594695" sldId="2147483656"/>
              <ac:picMk id="7" creationId="{AF90B321-223C-BEC8-C146-66B8A0045DEE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07:06.758" v="110" actId="12789"/>
            <ac:picMkLst>
              <pc:docMk/>
              <pc:sldMasterMk cId="1975050179" sldId="2147483648"/>
              <pc:sldLayoutMk cId="2863594695" sldId="2147483656"/>
              <ac:picMk id="8" creationId="{D08DDF61-A76E-7EBA-22E8-A00D63735AF9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07:06.758" v="110" actId="12789"/>
            <ac:picMkLst>
              <pc:docMk/>
              <pc:sldMasterMk cId="1975050179" sldId="2147483648"/>
              <pc:sldLayoutMk cId="2863594695" sldId="2147483656"/>
              <ac:picMk id="9" creationId="{78B19861-4EF2-D702-86B3-03C169230118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07:06.758" v="110" actId="12789"/>
            <ac:picMkLst>
              <pc:docMk/>
              <pc:sldMasterMk cId="1975050179" sldId="2147483648"/>
              <pc:sldLayoutMk cId="2863594695" sldId="2147483656"/>
              <ac:picMk id="10" creationId="{7D8C430A-D218-4A67-2D13-984DD5258D98}"/>
            </ac:picMkLst>
          </pc:picChg>
          <pc:picChg chg="add mod">
            <ac:chgData name="Álvaro Ignacio Rodríguez Lasso" userId="65b0b07f-1772-468d-8d14-6914a13dde51" providerId="ADAL" clId="{22E3F9A3-D4A7-49B7-B89A-02478ACE13A6}" dt="2025-02-03T17:07:06.758" v="110" actId="12789"/>
            <ac:picMkLst>
              <pc:docMk/>
              <pc:sldMasterMk cId="1975050179" sldId="2147483648"/>
              <pc:sldLayoutMk cId="2863594695" sldId="2147483656"/>
              <ac:picMk id="11" creationId="{BF3B30F3-4ECB-E488-3A4E-555626FC17F6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19/02/2025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483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Global Power Platform Bootcamp 2025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F90B321-223C-BEC8-C146-66B8A0045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05" y1="48511" x2="45005" y2="48511"/>
                        <a14:backgroundMark x1="45490" y1="48862" x2="45490" y2="48862"/>
                        <a14:backgroundMark x1="38603" y1="58494" x2="38603" y2="58494"/>
                      </a14:backgroundRemoval>
                    </a14:imgEffect>
                  </a14:imgLayer>
                </a14:imgProps>
              </a:ext>
            </a:extLst>
          </a:blip>
          <a:srcRect l="28872" t="34173" r="45838" b="25425"/>
          <a:stretch/>
        </p:blipFill>
        <p:spPr>
          <a:xfrm>
            <a:off x="4427418" y="242257"/>
            <a:ext cx="1249487" cy="1105513"/>
          </a:xfrm>
          <a:prstGeom prst="rect">
            <a:avLst/>
          </a:prstGeom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3B429F8-9E7C-FCBE-46DB-8C84595F1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80" t="-15352" r="-14151" b="-13578"/>
          <a:stretch/>
        </p:blipFill>
        <p:spPr>
          <a:xfrm>
            <a:off x="184168" y="556029"/>
            <a:ext cx="2642331" cy="278430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622C21-0517-FD91-ABD5-E1C323608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22880D1A-AF2C-BA89-F59B-E3BD4DC87E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DAE12D60-2FEB-C6E8-F398-7C94BD8675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AD303E97-6EFE-5223-DA09-CCEA177222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A294225F-0C25-190E-2729-A3FF8CB64EC6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4AE2309-48C5-57AB-5A6D-65A6DBE62FF5}"/>
              </a:ext>
            </a:extLst>
          </p:cNvPr>
          <p:cNvGrpSpPr/>
          <p:nvPr userDrawn="1"/>
        </p:nvGrpSpPr>
        <p:grpSpPr>
          <a:xfrm>
            <a:off x="292307" y="993662"/>
            <a:ext cx="5075751" cy="108000"/>
            <a:chOff x="349559" y="1201722"/>
            <a:chExt cx="5075751" cy="108000"/>
          </a:xfrm>
          <a:solidFill>
            <a:schemeClr val="tx2"/>
          </a:solidFill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CC193F4C-7BD1-905F-12CF-9522DE1B935F}"/>
                </a:ext>
              </a:extLst>
            </p:cNvPr>
            <p:cNvCxnSpPr>
              <a:cxnSpLocks/>
            </p:cNvCxnSpPr>
            <p:nvPr/>
          </p:nvCxnSpPr>
          <p:spPr>
            <a:xfrm>
              <a:off x="349559" y="1258560"/>
              <a:ext cx="5004000" cy="0"/>
            </a:xfrm>
            <a:prstGeom prst="line">
              <a:avLst/>
            </a:prstGeom>
            <a:grpFill/>
            <a:ln w="508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C06248F-6228-4329-2B3A-C9835B488A7D}"/>
                </a:ext>
              </a:extLst>
            </p:cNvPr>
            <p:cNvSpPr/>
            <p:nvPr/>
          </p:nvSpPr>
          <p:spPr>
            <a:xfrm rot="5400000">
              <a:off x="5317310" y="120172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Graphic 6">
            <a:extLst>
              <a:ext uri="{FF2B5EF4-FFF2-40B4-BE49-F238E27FC236}">
                <a16:creationId xmlns:a16="http://schemas.microsoft.com/office/drawing/2014/main" id="{EC94459D-2C1D-C05B-71E5-851CE40D9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288D54AA-328C-C26E-0B07-F67B16EE87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0CCBA5-F6E1-5863-ECEB-A31D1336EE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3CDBFBD5-0508-F20C-A2DE-987B94B0A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485C295-0B57-FE6B-39F6-72DAFDA416AD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19356F52-240C-AE0B-66B0-3CE5E68D8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BD7109EC-E08A-1CCB-C198-70153CBE8C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731A6AF8-097D-4D5F-BB28-8E075C2E1F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EB041972-D9E6-90D6-94AE-B7C6A542A8C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F054A789-DCD0-A5EB-EA66-15CD69A98242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478BEB8D-6EB4-80EE-8DD7-E37EDADB6FAB}"/>
              </a:ext>
            </a:extLst>
          </p:cNvPr>
          <p:cNvSpPr txBox="1"/>
          <p:nvPr userDrawn="1"/>
        </p:nvSpPr>
        <p:spPr>
          <a:xfrm>
            <a:off x="10399923" y="6263781"/>
            <a:ext cx="16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#GPPB2025</a:t>
            </a:r>
          </a:p>
        </p:txBody>
      </p:sp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microsoft.com/office/2007/relationships/hdphoto" Target="../media/hdphoto2.wdp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0.jpeg"/><Relationship Id="rId5" Type="http://schemas.openxmlformats.org/officeDocument/2006/relationships/image" Target="../media/image35.pn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4" Type="http://schemas.openxmlformats.org/officeDocument/2006/relationships/image" Target="../media/image34.png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finanzasvlr/Global-Power-Platform-Bootcamp-Cali-202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EC86-5BDC-0F78-E4C5-05F42ADA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72655AB-5CF3-5132-B959-E472161437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Álvaro Rodríguez.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EF3C02-B45B-506E-33D1-4677C95D0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Conectar Notebook de </a:t>
            </a:r>
            <a:r>
              <a:rPr lang="es-ES" dirty="0" err="1"/>
              <a:t>Jupyter</a:t>
            </a:r>
            <a:r>
              <a:rPr lang="es-ES" dirty="0"/>
              <a:t> (Python) a Datamart SQL de Power BI.</a:t>
            </a:r>
            <a:endParaRPr lang="es-CO" dirty="0"/>
          </a:p>
        </p:txBody>
      </p:sp>
      <p:pic>
        <p:nvPicPr>
          <p:cNvPr id="4" name="Imagen 3" descr="Niño sonriendo con una camisa azul&#10;&#10;Descripción generada automáticamente">
            <a:extLst>
              <a:ext uri="{FF2B5EF4-FFF2-40B4-BE49-F238E27FC236}">
                <a16:creationId xmlns:a16="http://schemas.microsoft.com/office/drawing/2014/main" id="{92E7EF7E-A445-90B6-368C-9356C07C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739" y="3350192"/>
            <a:ext cx="2250508" cy="2250508"/>
          </a:xfrm>
          <a:prstGeom prst="flowChartConnector">
            <a:avLst/>
          </a:prstGeom>
        </p:spPr>
      </p:pic>
      <p:pic>
        <p:nvPicPr>
          <p:cNvPr id="8" name="Imagen 7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9B686223-8E18-2A72-8992-43FEED46B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5" y="4022184"/>
            <a:ext cx="969798" cy="969798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50FE6E-ECB1-399F-49F3-D62B1E509A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83" y="3403242"/>
            <a:ext cx="1117181" cy="433065"/>
          </a:xfrm>
        </p:spPr>
        <p:txBody>
          <a:bodyPr>
            <a:normAutofit fontScale="92500"/>
          </a:bodyPr>
          <a:lstStyle/>
          <a:p>
            <a:r>
              <a:rPr lang="es-CO" dirty="0"/>
              <a:t>Colombia</a:t>
            </a:r>
          </a:p>
        </p:txBody>
      </p:sp>
    </p:spTree>
    <p:extLst>
      <p:ext uri="{BB962C8B-B14F-4D97-AF65-F5344CB8AC3E}">
        <p14:creationId xmlns:p14="http://schemas.microsoft.com/office/powerpoint/2010/main" val="1213586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4DE34-D40C-05DC-3ADA-B6C51ED3A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A3913-C702-A305-3D20-31EDCA6A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76201"/>
            <a:ext cx="11823032" cy="1116000"/>
          </a:xfrm>
        </p:spPr>
        <p:txBody>
          <a:bodyPr>
            <a:normAutofit/>
          </a:bodyPr>
          <a:lstStyle/>
          <a:p>
            <a:pPr algn="just"/>
            <a:r>
              <a:rPr lang="es-CO" b="0" dirty="0"/>
              <a:t>…dentro del </a:t>
            </a:r>
            <a:r>
              <a:rPr lang="es-CO" b="0" dirty="0" err="1"/>
              <a:t>launchpad</a:t>
            </a:r>
            <a:r>
              <a:rPr lang="es-CO" b="0" dirty="0"/>
              <a:t> se configuraron múltiples indicadores económicos, tablas y gráficas, destacándose los más elementales: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76F7DCE-6FC6-ED30-195D-08B7FE33EC16}"/>
              </a:ext>
            </a:extLst>
          </p:cNvPr>
          <p:cNvGrpSpPr/>
          <p:nvPr/>
        </p:nvGrpSpPr>
        <p:grpSpPr>
          <a:xfrm>
            <a:off x="240631" y="1521881"/>
            <a:ext cx="11758863" cy="4121734"/>
            <a:chOff x="240631" y="1826679"/>
            <a:chExt cx="11758863" cy="412173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A6A8543-4180-0C72-68AC-754F9CD7D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809" y="1849266"/>
              <a:ext cx="5928516" cy="1296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02F4BEA-85F9-BFB1-F951-4ED93037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0284" y="1880514"/>
              <a:ext cx="5741316" cy="1296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ABDD0CC-C8DC-0F32-7D6E-95D3551A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632" y="3110572"/>
              <a:ext cx="8958981" cy="2753448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4E73E9E-03F3-A4F4-4EEE-2CCCA2396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7273" b="9320"/>
            <a:stretch/>
          </p:blipFill>
          <p:spPr>
            <a:xfrm>
              <a:off x="9199613" y="3194966"/>
              <a:ext cx="2531987" cy="2753447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DA5B08B-F8A6-00D4-D7F5-E782930A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826" y="1892214"/>
              <a:ext cx="164681" cy="36000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FA923E6D-818F-77BA-F0E1-D9C26B988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774" y="1910456"/>
              <a:ext cx="159481" cy="36000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C2E18ED-E73D-30DC-6BE1-19822D4C6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631" y="3153520"/>
              <a:ext cx="8958981" cy="2753448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0B5C561-DCCD-2EBE-E51E-60B9A4C5C245}"/>
                </a:ext>
              </a:extLst>
            </p:cNvPr>
            <p:cNvSpPr txBox="1"/>
            <p:nvPr/>
          </p:nvSpPr>
          <p:spPr>
            <a:xfrm>
              <a:off x="332999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Inflación, 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BCC277A2-027F-6EDC-56FE-4564739ADA83}"/>
                </a:ext>
              </a:extLst>
            </p:cNvPr>
            <p:cNvSpPr txBox="1"/>
            <p:nvPr/>
          </p:nvSpPr>
          <p:spPr>
            <a:xfrm>
              <a:off x="2371819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Tasa intervención 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A18C67F-0B22-3694-A58F-69F019C1D18B}"/>
                </a:ext>
              </a:extLst>
            </p:cNvPr>
            <p:cNvSpPr txBox="1"/>
            <p:nvPr/>
          </p:nvSpPr>
          <p:spPr>
            <a:xfrm>
              <a:off x="4355475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Crecimiento PIB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C0E0C9D-A6A0-3EC8-2CB5-E38A19A190B0}"/>
                </a:ext>
              </a:extLst>
            </p:cNvPr>
            <p:cNvSpPr txBox="1"/>
            <p:nvPr/>
          </p:nvSpPr>
          <p:spPr>
            <a:xfrm>
              <a:off x="5950179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Dólar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4EDB162-D7C1-0AB2-5A5B-97364303EE39}"/>
                </a:ext>
              </a:extLst>
            </p:cNvPr>
            <p:cNvSpPr txBox="1"/>
            <p:nvPr/>
          </p:nvSpPr>
          <p:spPr>
            <a:xfrm>
              <a:off x="7789367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Euro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BC9DB93-B6B9-27D1-6049-53885589D158}"/>
                </a:ext>
              </a:extLst>
            </p:cNvPr>
            <p:cNvSpPr txBox="1"/>
            <p:nvPr/>
          </p:nvSpPr>
          <p:spPr>
            <a:xfrm>
              <a:off x="9879979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Petróleo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91E7F95-F760-916C-4E7A-884BB7365EC8}"/>
                </a:ext>
              </a:extLst>
            </p:cNvPr>
            <p:cNvSpPr txBox="1"/>
            <p:nvPr/>
          </p:nvSpPr>
          <p:spPr>
            <a:xfrm>
              <a:off x="332999" y="3265694"/>
              <a:ext cx="27863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Gráfico técnico del dólar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2D73DB59-38A5-C146-9C9D-85FF460BF1FA}"/>
                </a:ext>
              </a:extLst>
            </p:cNvPr>
            <p:cNvSpPr txBox="1"/>
            <p:nvPr/>
          </p:nvSpPr>
          <p:spPr>
            <a:xfrm>
              <a:off x="9213167" y="3265694"/>
              <a:ext cx="27863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Calendario económico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11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C8EE3-CA84-262F-63AE-585AF58FC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11BA0-B1B7-62AF-2B9E-95BDB94C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76201"/>
            <a:ext cx="11823032" cy="1116000"/>
          </a:xfrm>
        </p:spPr>
        <p:txBody>
          <a:bodyPr>
            <a:normAutofit/>
          </a:bodyPr>
          <a:lstStyle/>
          <a:p>
            <a:pPr algn="just"/>
            <a:r>
              <a:rPr lang="es-CO" b="0" dirty="0"/>
              <a:t>…Finalmente construí el </a:t>
            </a:r>
            <a:r>
              <a:rPr lang="es-CO" b="0" dirty="0" err="1"/>
              <a:t>launchpad</a:t>
            </a:r>
            <a:r>
              <a:rPr lang="es-CO" b="0" dirty="0"/>
              <a:t> en la página web </a:t>
            </a:r>
            <a:r>
              <a:rPr lang="es-CO" b="0" dirty="0">
                <a:solidFill>
                  <a:srgbClr val="8D2C85"/>
                </a:solidFill>
              </a:rPr>
              <a:t>www.finanzasvlr.com</a:t>
            </a:r>
            <a:r>
              <a:rPr lang="es-CO" b="0" dirty="0"/>
              <a:t>, pero el proveedor constantemente desajusta las conexiones.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6C9105-388F-5F23-71E1-98849CD65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60" y="1395264"/>
            <a:ext cx="7892881" cy="420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4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E7881-979E-67D8-4CEF-6A2D2E7C2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7B5A9-282C-6DCA-93FE-92CBC002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2) </a:t>
            </a:r>
            <a:r>
              <a:rPr lang="es-CO" dirty="0" err="1"/>
              <a:t>Workflow</a:t>
            </a:r>
            <a:r>
              <a:rPr lang="es-CO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8F4BEB-987D-1653-5273-8605223E8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39922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C7A5-3215-EC88-DAFA-5487F90BC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1B231-4291-0197-D7E4-B2DAD69A8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76201"/>
            <a:ext cx="11823032" cy="1116000"/>
          </a:xfrm>
        </p:spPr>
        <p:txBody>
          <a:bodyPr>
            <a:normAutofit fontScale="90000"/>
          </a:bodyPr>
          <a:lstStyle/>
          <a:p>
            <a:pPr algn="just"/>
            <a:r>
              <a:rPr lang="es-CO" b="0" dirty="0"/>
              <a:t>El </a:t>
            </a:r>
            <a:r>
              <a:rPr lang="es-CO" b="0" dirty="0" err="1"/>
              <a:t>workflow</a:t>
            </a:r>
            <a:r>
              <a:rPr lang="es-CO" b="0" dirty="0"/>
              <a:t> propuesto, implica armar una ETL web con posibilidad de extraer datos mediante SQL a través de un DataMart de Power BI, para luego hacer ciencia de datos en </a:t>
            </a:r>
            <a:r>
              <a:rPr lang="es-CO" b="0" dirty="0" err="1"/>
              <a:t>jupyter</a:t>
            </a:r>
            <a:r>
              <a:rPr lang="es-CO" b="0" dirty="0"/>
              <a:t>.</a:t>
            </a:r>
          </a:p>
        </p:txBody>
      </p:sp>
      <p:pic>
        <p:nvPicPr>
          <p:cNvPr id="5" name="Imagen 4" descr="Forma&#10;&#10;El contenido generado por IA puede ser incorrecto.">
            <a:extLst>
              <a:ext uri="{FF2B5EF4-FFF2-40B4-BE49-F238E27FC236}">
                <a16:creationId xmlns:a16="http://schemas.microsoft.com/office/drawing/2014/main" id="{77844CD7-CB06-EDEA-F621-6206A350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7" y="1691475"/>
            <a:ext cx="634921" cy="6349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2BFE79-A939-761A-1F55-E9B0004FD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" y="2810860"/>
            <a:ext cx="609524" cy="609524"/>
          </a:xfrm>
          <a:prstGeom prst="rect">
            <a:avLst/>
          </a:prstGeom>
        </p:spPr>
      </p:pic>
      <p:pic>
        <p:nvPicPr>
          <p:cNvPr id="8" name="Imagen 7" descr="Forma&#10;&#10;El contenido generado por IA puede ser incorrecto.">
            <a:extLst>
              <a:ext uri="{FF2B5EF4-FFF2-40B4-BE49-F238E27FC236}">
                <a16:creationId xmlns:a16="http://schemas.microsoft.com/office/drawing/2014/main" id="{8860C3AC-989D-2DAA-460A-99BA8D349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7" y="3904848"/>
            <a:ext cx="634921" cy="6349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81310D-866E-63F5-113C-11240A48A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" y="5024232"/>
            <a:ext cx="609524" cy="60952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1EBD60CA-6E73-0EC3-395A-5C4FF1672244}"/>
              </a:ext>
            </a:extLst>
          </p:cNvPr>
          <p:cNvSpPr/>
          <p:nvPr/>
        </p:nvSpPr>
        <p:spPr>
          <a:xfrm>
            <a:off x="2525055" y="1691475"/>
            <a:ext cx="1311213" cy="394228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Data </a:t>
            </a:r>
            <a:r>
              <a:rPr lang="es-CO" dirty="0" err="1"/>
              <a:t>Integration</a:t>
            </a:r>
            <a:endParaRPr lang="es-CO" dirty="0"/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r>
              <a:rPr lang="es-MX" dirty="0"/>
              <a:t>Combinar información de varias fuentes para crear una vista unificada de los datos</a:t>
            </a:r>
            <a:endParaRPr lang="es-CO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1345BBE-0E53-7C13-26EB-B7B6C3B9D6F8}"/>
              </a:ext>
            </a:extLst>
          </p:cNvPr>
          <p:cNvCxnSpPr>
            <a:cxnSpLocks/>
          </p:cNvCxnSpPr>
          <p:nvPr/>
        </p:nvCxnSpPr>
        <p:spPr>
          <a:xfrm flipV="1">
            <a:off x="948852" y="2035381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E2CC39D-5464-AA07-09CC-9C67B2B06DB2}"/>
              </a:ext>
            </a:extLst>
          </p:cNvPr>
          <p:cNvCxnSpPr>
            <a:cxnSpLocks/>
          </p:cNvCxnSpPr>
          <p:nvPr/>
        </p:nvCxnSpPr>
        <p:spPr>
          <a:xfrm flipV="1">
            <a:off x="948852" y="3114588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F9F6DA0-32FB-E5EB-BBB8-AE738FEAA07F}"/>
              </a:ext>
            </a:extLst>
          </p:cNvPr>
          <p:cNvCxnSpPr>
            <a:cxnSpLocks/>
          </p:cNvCxnSpPr>
          <p:nvPr/>
        </p:nvCxnSpPr>
        <p:spPr>
          <a:xfrm flipV="1">
            <a:off x="948852" y="4209918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A0CEA93-7B56-4C9B-C007-F4886566FED6}"/>
              </a:ext>
            </a:extLst>
          </p:cNvPr>
          <p:cNvCxnSpPr>
            <a:cxnSpLocks/>
          </p:cNvCxnSpPr>
          <p:nvPr/>
        </p:nvCxnSpPr>
        <p:spPr>
          <a:xfrm flipV="1">
            <a:off x="948852" y="5363500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2FF61E28-B4C1-08DA-52B8-9C7E054EE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45" y="4529739"/>
            <a:ext cx="756000" cy="756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3B7FCBE-AF2B-08FE-15C0-E1F2C777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45" y="4120851"/>
            <a:ext cx="756000" cy="756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32BAC5F-8916-6C65-F0BF-424DBC26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45" y="4907739"/>
            <a:ext cx="756000" cy="756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F59AD27-E6A2-1BAF-4F15-EB51648CC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93" y="3739259"/>
            <a:ext cx="756000" cy="756000"/>
          </a:xfrm>
          <a:prstGeom prst="rect">
            <a:avLst/>
          </a:prstGeom>
        </p:spPr>
      </p:pic>
      <p:pic>
        <p:nvPicPr>
          <p:cNvPr id="32" name="Imagen 31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0D957B2E-04D0-7E23-433C-39DF6BD90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78" y="2608177"/>
            <a:ext cx="1004691" cy="1004691"/>
          </a:xfrm>
          <a:prstGeom prst="rect">
            <a:avLst/>
          </a:prstGeom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AE858C6-8A2A-3877-8C2A-833A1AEACC64}"/>
              </a:ext>
            </a:extLst>
          </p:cNvPr>
          <p:cNvCxnSpPr>
            <a:cxnSpLocks/>
          </p:cNvCxnSpPr>
          <p:nvPr/>
        </p:nvCxnSpPr>
        <p:spPr>
          <a:xfrm flipV="1">
            <a:off x="4144425" y="4400524"/>
            <a:ext cx="1188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C34178D-6248-E95A-BD90-4FC551590019}"/>
              </a:ext>
            </a:extLst>
          </p:cNvPr>
          <p:cNvSpPr txBox="1"/>
          <p:nvPr/>
        </p:nvSpPr>
        <p:spPr>
          <a:xfrm>
            <a:off x="4194572" y="4015150"/>
            <a:ext cx="93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Extraer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EB19269-68C6-2B0A-DD7B-060F0C3465F7}"/>
              </a:ext>
            </a:extLst>
          </p:cNvPr>
          <p:cNvSpPr txBox="1"/>
          <p:nvPr/>
        </p:nvSpPr>
        <p:spPr>
          <a:xfrm>
            <a:off x="5435581" y="2503345"/>
            <a:ext cx="131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Transformar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3E3DFE76-C956-C728-C63E-EA840B58BA99}"/>
              </a:ext>
            </a:extLst>
          </p:cNvPr>
          <p:cNvCxnSpPr>
            <a:cxnSpLocks/>
          </p:cNvCxnSpPr>
          <p:nvPr/>
        </p:nvCxnSpPr>
        <p:spPr>
          <a:xfrm flipV="1">
            <a:off x="7116851" y="4378055"/>
            <a:ext cx="1188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DBB59A1-2F6A-D21C-DC23-5CA96B0EBFF9}"/>
              </a:ext>
            </a:extLst>
          </p:cNvPr>
          <p:cNvSpPr txBox="1"/>
          <p:nvPr/>
        </p:nvSpPr>
        <p:spPr>
          <a:xfrm>
            <a:off x="7138829" y="4007169"/>
            <a:ext cx="93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Cargar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1C0F8EC-3452-8EC1-70EE-DFDCE5617F28}"/>
              </a:ext>
            </a:extLst>
          </p:cNvPr>
          <p:cNvSpPr/>
          <p:nvPr/>
        </p:nvSpPr>
        <p:spPr>
          <a:xfrm>
            <a:off x="4229980" y="1713366"/>
            <a:ext cx="5599830" cy="6958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Data </a:t>
            </a:r>
            <a:r>
              <a:rPr lang="es-CO" dirty="0" err="1"/>
              <a:t>orchestration</a:t>
            </a:r>
            <a:r>
              <a:rPr lang="es-CO" dirty="0"/>
              <a:t>: tomar datos </a:t>
            </a:r>
            <a:r>
              <a:rPr lang="es-CO" dirty="0" err="1"/>
              <a:t>islados</a:t>
            </a:r>
            <a:r>
              <a:rPr lang="es-CO" dirty="0"/>
              <a:t> de múltiples ubicaciones, combinarlos, organizarlos y ponerlos a disposición.</a:t>
            </a:r>
          </a:p>
        </p:txBody>
      </p:sp>
      <p:pic>
        <p:nvPicPr>
          <p:cNvPr id="11" name="Imagen 10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1B13166F-0B96-AB83-8521-97452B378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81" y="3543160"/>
            <a:ext cx="1004691" cy="10046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C7BAA4A-3E11-EE8D-08B8-8AB050681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263" y="3998501"/>
            <a:ext cx="756000" cy="756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BDCE54F-FB54-A232-5DCC-8FF3EBF30773}"/>
              </a:ext>
            </a:extLst>
          </p:cNvPr>
          <p:cNvSpPr txBox="1"/>
          <p:nvPr/>
        </p:nvSpPr>
        <p:spPr>
          <a:xfrm>
            <a:off x="8263850" y="4668593"/>
            <a:ext cx="1644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Datamart</a:t>
            </a:r>
          </a:p>
          <a:p>
            <a:pPr algn="ctr"/>
            <a:r>
              <a:rPr lang="es-CO" dirty="0"/>
              <a:t>con </a:t>
            </a:r>
          </a:p>
          <a:p>
            <a:pPr algn="ctr"/>
            <a:r>
              <a:rPr lang="es-CO" dirty="0"/>
              <a:t>Extracción SQL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9F17DC6-4AEE-4FD2-5879-AAF91FA908C9}"/>
              </a:ext>
            </a:extLst>
          </p:cNvPr>
          <p:cNvSpPr/>
          <p:nvPr/>
        </p:nvSpPr>
        <p:spPr>
          <a:xfrm>
            <a:off x="10633970" y="1682240"/>
            <a:ext cx="1286842" cy="17818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dirty="0"/>
              <a:t>Plataformas y herramientas de ciencia de datos y analítica: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D821021-2ECB-FA9C-D51B-DE5AEBC4AFA2}"/>
              </a:ext>
            </a:extLst>
          </p:cNvPr>
          <p:cNvSpPr/>
          <p:nvPr/>
        </p:nvSpPr>
        <p:spPr>
          <a:xfrm>
            <a:off x="2370796" y="1577882"/>
            <a:ext cx="7631552" cy="41707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75FBD63-5312-9C60-CB70-CA07962468FB}"/>
              </a:ext>
            </a:extLst>
          </p:cNvPr>
          <p:cNvSpPr txBox="1"/>
          <p:nvPr/>
        </p:nvSpPr>
        <p:spPr>
          <a:xfrm>
            <a:off x="2560796" y="1233495"/>
            <a:ext cx="747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Requiere al menos Power BI Premium por Usuario (USD 20 al mes, precio feb 2025)</a:t>
            </a:r>
          </a:p>
        </p:txBody>
      </p:sp>
      <p:pic>
        <p:nvPicPr>
          <p:cNvPr id="1026" name="Picture 2" descr="Meet Power BI Premium per user element61">
            <a:extLst>
              <a:ext uri="{FF2B5EF4-FFF2-40B4-BE49-F238E27FC236}">
                <a16:creationId xmlns:a16="http://schemas.microsoft.com/office/drawing/2014/main" id="{FFAB23AB-7FCA-D491-F14E-E993B8557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078" b="68713" l="42376" r="573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07" t="39873" r="40806" b="28083"/>
          <a:stretch/>
        </p:blipFill>
        <p:spPr bwMode="auto">
          <a:xfrm>
            <a:off x="2335570" y="1202125"/>
            <a:ext cx="450453" cy="40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de Microsoft: la historia y el significado del logotipo, la marca y el  símbolo. | png, vector">
            <a:extLst>
              <a:ext uri="{FF2B5EF4-FFF2-40B4-BE49-F238E27FC236}">
                <a16:creationId xmlns:a16="http://schemas.microsoft.com/office/drawing/2014/main" id="{A49FF864-2AFE-EC09-837F-FC8C35EE2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4" r="73543" b="23714"/>
          <a:stretch/>
        </p:blipFill>
        <p:spPr bwMode="auto">
          <a:xfrm>
            <a:off x="5317690" y="3464065"/>
            <a:ext cx="286813" cy="2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de Apple: la historia y el significado del logotipo, la marca y el  símbolo. | png, vector">
            <a:extLst>
              <a:ext uri="{FF2B5EF4-FFF2-40B4-BE49-F238E27FC236}">
                <a16:creationId xmlns:a16="http://schemas.microsoft.com/office/drawing/2014/main" id="{F8BFD576-3B2F-7928-4655-AA358E75F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6" t="-1090" r="24460"/>
          <a:stretch/>
        </p:blipFill>
        <p:spPr bwMode="auto">
          <a:xfrm>
            <a:off x="5624041" y="3392625"/>
            <a:ext cx="297318" cy="34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Edge:navegador de IA - Aplicaciones en Google Play">
            <a:extLst>
              <a:ext uri="{FF2B5EF4-FFF2-40B4-BE49-F238E27FC236}">
                <a16:creationId xmlns:a16="http://schemas.microsoft.com/office/drawing/2014/main" id="{0B290C08-CE88-FB56-A29A-B38C1F4AE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11700" r="14763" b="11471"/>
          <a:stretch/>
        </p:blipFill>
        <p:spPr bwMode="auto">
          <a:xfrm>
            <a:off x="6207501" y="3434007"/>
            <a:ext cx="330543" cy="35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A18597D-47CC-13C3-5B48-85545970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34" y="3448204"/>
            <a:ext cx="318601" cy="3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nux | Technology Brands Wiki | Fandom">
            <a:extLst>
              <a:ext uri="{FF2B5EF4-FFF2-40B4-BE49-F238E27FC236}">
                <a16:creationId xmlns:a16="http://schemas.microsoft.com/office/drawing/2014/main" id="{F942FE8D-98D5-E329-F74D-731E238A0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3471" r="28382"/>
          <a:stretch/>
        </p:blipFill>
        <p:spPr bwMode="auto">
          <a:xfrm>
            <a:off x="5920376" y="3430206"/>
            <a:ext cx="275841" cy="3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40642F6-8A18-E19B-DD4D-ED02F5756087}"/>
              </a:ext>
            </a:extLst>
          </p:cNvPr>
          <p:cNvCxnSpPr>
            <a:cxnSpLocks/>
          </p:cNvCxnSpPr>
          <p:nvPr/>
        </p:nvCxnSpPr>
        <p:spPr>
          <a:xfrm flipV="1">
            <a:off x="10093247" y="3698093"/>
            <a:ext cx="432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Qué es Power BI? - Guía para principiantes de Power BI | DataCamp">
            <a:extLst>
              <a:ext uri="{FF2B5EF4-FFF2-40B4-BE49-F238E27FC236}">
                <a16:creationId xmlns:a16="http://schemas.microsoft.com/office/drawing/2014/main" id="{A63836FD-F49B-2A4C-35D1-57FCC6E24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14779" r="20611" b="15379"/>
          <a:stretch/>
        </p:blipFill>
        <p:spPr bwMode="auto">
          <a:xfrm>
            <a:off x="1597415" y="3315115"/>
            <a:ext cx="532530" cy="62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CCC0A8B-7E25-AE8C-C9C5-8D5AD0DA8160}"/>
              </a:ext>
            </a:extLst>
          </p:cNvPr>
          <p:cNvCxnSpPr/>
          <p:nvPr/>
        </p:nvCxnSpPr>
        <p:spPr>
          <a:xfrm>
            <a:off x="1344852" y="2035381"/>
            <a:ext cx="0" cy="33361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B9E4752-A8A5-EDFB-B0AC-1D11EB641EFA}"/>
              </a:ext>
            </a:extLst>
          </p:cNvPr>
          <p:cNvCxnSpPr>
            <a:cxnSpLocks/>
          </p:cNvCxnSpPr>
          <p:nvPr/>
        </p:nvCxnSpPr>
        <p:spPr>
          <a:xfrm flipV="1">
            <a:off x="1343709" y="3639741"/>
            <a:ext cx="324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3A9781C-CAEC-58D3-E0F5-E45A877C2AF7}"/>
              </a:ext>
            </a:extLst>
          </p:cNvPr>
          <p:cNvCxnSpPr>
            <a:cxnSpLocks/>
          </p:cNvCxnSpPr>
          <p:nvPr/>
        </p:nvCxnSpPr>
        <p:spPr>
          <a:xfrm flipV="1">
            <a:off x="2049627" y="3623857"/>
            <a:ext cx="324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10 Jupyter Notebook Features You Didn't Know they exist | by Mohab A.Karim  | Top Python Libraries | Dec, 2024 | Medium">
            <a:extLst>
              <a:ext uri="{FF2B5EF4-FFF2-40B4-BE49-F238E27FC236}">
                <a16:creationId xmlns:a16="http://schemas.microsoft.com/office/drawing/2014/main" id="{20DA223E-53BC-4327-1AF9-0FFC91676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-1994" r="17158" b="-7382"/>
          <a:stretch/>
        </p:blipFill>
        <p:spPr bwMode="auto">
          <a:xfrm>
            <a:off x="10850160" y="4270108"/>
            <a:ext cx="820543" cy="65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2CFEBA8B-994C-F075-A9D6-8659383B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512" y="3671113"/>
            <a:ext cx="555817" cy="61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otencia tu Análisis de Ventas con SQL: Guía Práctica">
            <a:extLst>
              <a:ext uri="{FF2B5EF4-FFF2-40B4-BE49-F238E27FC236}">
                <a16:creationId xmlns:a16="http://schemas.microsoft.com/office/drawing/2014/main" id="{421C5F3C-0BE5-7533-3998-DFC5C133A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1" t="9518" r="30731" b="4895"/>
          <a:stretch/>
        </p:blipFill>
        <p:spPr bwMode="auto">
          <a:xfrm>
            <a:off x="11050515" y="4889881"/>
            <a:ext cx="519877" cy="66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4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1239113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EBFC720-7072-DF19-CACF-135B097E4474}"/>
              </a:ext>
            </a:extLst>
          </p:cNvPr>
          <p:cNvGrpSpPr/>
          <p:nvPr/>
        </p:nvGrpSpPr>
        <p:grpSpPr>
          <a:xfrm>
            <a:off x="4453247" y="1211102"/>
            <a:ext cx="3240000" cy="1260000"/>
            <a:chOff x="3849948" y="1391547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3849948" y="1391547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5A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3" name="Picture 2" descr="Consejo Estudiantil - Universidad Icesi, Cali - ColombiaEs tiempo de ayudar">
              <a:extLst>
                <a:ext uri="{FF2B5EF4-FFF2-40B4-BE49-F238E27FC236}">
                  <a16:creationId xmlns:a16="http://schemas.microsoft.com/office/drawing/2014/main" id="{25B3CE12-25E5-E211-1952-C8266E12D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823" y="1658904"/>
              <a:ext cx="2308251" cy="72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729ACF8-9EF2-F17E-AD34-F59366F32DA1}"/>
              </a:ext>
            </a:extLst>
          </p:cNvPr>
          <p:cNvGrpSpPr/>
          <p:nvPr/>
        </p:nvGrpSpPr>
        <p:grpSpPr>
          <a:xfrm>
            <a:off x="574044" y="2787785"/>
            <a:ext cx="3240000" cy="1260000"/>
            <a:chOff x="4272552" y="4047951"/>
            <a:chExt cx="3240000" cy="126000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1E7289CD-7CF6-AA6A-2A6B-634C44CA4A87}"/>
                </a:ext>
              </a:extLst>
            </p:cNvPr>
            <p:cNvSpPr/>
            <p:nvPr/>
          </p:nvSpPr>
          <p:spPr>
            <a:xfrm>
              <a:off x="4272552" y="4047951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F8F8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26" name="Picture 2" descr="Al aire | Javeriana Estéro Cali 107.5">
              <a:extLst>
                <a:ext uri="{FF2B5EF4-FFF2-40B4-BE49-F238E27FC236}">
                  <a16:creationId xmlns:a16="http://schemas.microsoft.com/office/drawing/2014/main" id="{5AD604AE-2158-5115-AD8A-659AB0E4D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708" y="4204431"/>
              <a:ext cx="2925689" cy="94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4453247" y="2787785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99EB6D7-E044-1E9C-F081-36AE436CDC02}"/>
              </a:ext>
            </a:extLst>
          </p:cNvPr>
          <p:cNvGrpSpPr/>
          <p:nvPr/>
        </p:nvGrpSpPr>
        <p:grpSpPr>
          <a:xfrm>
            <a:off x="8332450" y="1211102"/>
            <a:ext cx="3240000" cy="1260000"/>
            <a:chOff x="8360837" y="4247888"/>
            <a:chExt cx="3240000" cy="1260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4020D3E3-2FAC-4B61-02D3-3EF0D248D48F}"/>
                </a:ext>
              </a:extLst>
            </p:cNvPr>
            <p:cNvSpPr/>
            <p:nvPr/>
          </p:nvSpPr>
          <p:spPr>
            <a:xfrm>
              <a:off x="8360837" y="424788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5" name="Picture 2" descr="Galeria de fotos - Canal Universitario / Universidad del Valle / Cali,  ColombiaCanal Universitario / Universidad del Valle / Cali, Colombia">
              <a:extLst>
                <a:ext uri="{FF2B5EF4-FFF2-40B4-BE49-F238E27FC236}">
                  <a16:creationId xmlns:a16="http://schemas.microsoft.com/office/drawing/2014/main" id="{3E30ED9E-3839-E703-7AB2-2BA86DF008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19" b="43212"/>
            <a:stretch/>
          </p:blipFill>
          <p:spPr bwMode="auto">
            <a:xfrm>
              <a:off x="8514005" y="4595643"/>
              <a:ext cx="2933664" cy="564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3117E-AF54-2F51-60AE-1DF1B4393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99811-2BE0-7393-DD57-F1E9DBB8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081"/>
            <a:ext cx="10515600" cy="1819275"/>
          </a:xfrm>
        </p:spPr>
        <p:txBody>
          <a:bodyPr/>
          <a:lstStyle/>
          <a:p>
            <a:r>
              <a:rPr lang="es-CO" dirty="0"/>
              <a:t>Descarga el material gratis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A8FD87-365D-F5E3-B848-3C8F3779F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6188" y="5195281"/>
            <a:ext cx="8759622" cy="371643"/>
          </a:xfrm>
        </p:spPr>
        <p:txBody>
          <a:bodyPr>
            <a:normAutofit/>
          </a:bodyPr>
          <a:lstStyle/>
          <a:p>
            <a:pPr algn="ctr"/>
            <a:r>
              <a:rPr lang="es-CO" sz="1600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https://github.com/finanzasvlr/Global-Power-Platform-Bootcamp-Cali-2025</a:t>
            </a: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7C03B40F-6F57-33D5-1C8D-6F9DC0B3F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29" y="2156940"/>
            <a:ext cx="3038341" cy="3038341"/>
          </a:xfrm>
          <a:prstGeom prst="roundRect">
            <a:avLst/>
          </a:prstGeom>
        </p:spPr>
      </p:pic>
      <p:pic>
        <p:nvPicPr>
          <p:cNvPr id="1026" name="Picture 2" descr="GitHub Logo - símbolo, significado logotipo, historia, PNG">
            <a:extLst>
              <a:ext uri="{FF2B5EF4-FFF2-40B4-BE49-F238E27FC236}">
                <a16:creationId xmlns:a16="http://schemas.microsoft.com/office/drawing/2014/main" id="{216C6B91-F12B-B1DF-16D8-4D2DDD375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93" y="246123"/>
            <a:ext cx="2363407" cy="136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7CF43-247F-C438-43B4-6C15DCC43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57114-38FB-46CB-8F12-DF7B5963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8364F2-49FD-5688-0301-B2A5DD7DE3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O" dirty="0"/>
              <a:t>Antecedentes.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/>
              <a:t>Solución: </a:t>
            </a:r>
            <a:r>
              <a:rPr lang="es-CO" b="1" dirty="0" err="1"/>
              <a:t>Workflow</a:t>
            </a:r>
            <a:r>
              <a:rPr lang="es-CO" dirty="0"/>
              <a:t> ETL DataMart SQL Power BI + Ciencia de Datos en </a:t>
            </a:r>
            <a:r>
              <a:rPr lang="es-CO" dirty="0" err="1"/>
              <a:t>Juyper</a:t>
            </a:r>
            <a:r>
              <a:rPr lang="es-CO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221407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AFBAE-056E-49BD-F8E6-D88D0021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1) Antecedentes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7EA9C-F302-54BF-0C8C-EB08E3CA0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290804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70F8DF-A5A7-CDDC-1FD8-8080F7013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0814" y="3528520"/>
            <a:ext cx="5366383" cy="225885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Formador y consultor en análisis de </a:t>
            </a:r>
            <a:r>
              <a:rPr lang="es-CO" sz="1800" b="1" dirty="0">
                <a:solidFill>
                  <a:srgbClr val="322944"/>
                </a:solidFill>
                <a:latin typeface="Oswald" panose="00000500000000000000" pitchFamily="2" charset="0"/>
              </a:rPr>
              <a:t>datos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Administrador, </a:t>
            </a:r>
            <a:r>
              <a:rPr lang="es-CO" sz="1800" b="1" dirty="0">
                <a:solidFill>
                  <a:srgbClr val="322944"/>
                </a:solidFill>
                <a:latin typeface="Oswald" panose="00000500000000000000" pitchFamily="2" charset="0"/>
              </a:rPr>
              <a:t>financiero</a:t>
            </a:r>
            <a:r>
              <a:rPr lang="es-CO" sz="1800" b="1" dirty="0">
                <a:solidFill>
                  <a:srgbClr val="4472C4"/>
                </a:solidFill>
                <a:latin typeface="Oswald" panose="00000500000000000000" pitchFamily="2" charset="0"/>
              </a:rPr>
              <a:t>, 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mercadólogo,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Msc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. Data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Science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*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Profesor Universitario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Gerente Finanzas VLR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Microsoft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Certified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 </a:t>
            </a:r>
            <a:r>
              <a:rPr lang="es-CO" sz="1800" b="1" dirty="0" err="1">
                <a:solidFill>
                  <a:srgbClr val="322944"/>
                </a:solidFill>
                <a:latin typeface="Oswald" panose="00000500000000000000" pitchFamily="2" charset="0"/>
              </a:rPr>
              <a:t>Trainer</a:t>
            </a:r>
            <a:endParaRPr lang="es-CO" sz="1800" b="1" dirty="0">
              <a:solidFill>
                <a:srgbClr val="322944"/>
              </a:solidFill>
              <a:latin typeface="Oswald" panose="00000500000000000000" pitchFamily="2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Power BI, Excel, Power Point.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Miembro de la Comunidad Power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Platform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 Colombia</a:t>
            </a:r>
          </a:p>
        </p:txBody>
      </p:sp>
      <p:pic>
        <p:nvPicPr>
          <p:cNvPr id="11" name="Imagen 10" descr="Una persona haciendo gestos con la mano&#10;&#10;Descripción generada automáticamente con confianza baja">
            <a:extLst>
              <a:ext uri="{FF2B5EF4-FFF2-40B4-BE49-F238E27FC236}">
                <a16:creationId xmlns:a16="http://schemas.microsoft.com/office/drawing/2014/main" id="{ACD41315-6BC7-F1D8-EF06-FD26C6D1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6" t="272" r="13709" b="55072"/>
          <a:stretch/>
        </p:blipFill>
        <p:spPr>
          <a:xfrm>
            <a:off x="-3044130" y="-48513"/>
            <a:ext cx="12861316" cy="5804598"/>
          </a:xfrm>
          <a:custGeom>
            <a:avLst/>
            <a:gdLst>
              <a:gd name="connsiteX0" fmla="*/ 0 w 12177089"/>
              <a:gd name="connsiteY0" fmla="*/ 0 h 5495791"/>
              <a:gd name="connsiteX1" fmla="*/ 12177089 w 12177089"/>
              <a:gd name="connsiteY1" fmla="*/ 2 h 5495791"/>
              <a:gd name="connsiteX2" fmla="*/ 12177089 w 12177089"/>
              <a:gd name="connsiteY2" fmla="*/ 50394 h 5495791"/>
              <a:gd name="connsiteX3" fmla="*/ 12170186 w 12177089"/>
              <a:gd name="connsiteY3" fmla="*/ 63511 h 5495791"/>
              <a:gd name="connsiteX4" fmla="*/ 11957839 w 12177089"/>
              <a:gd name="connsiteY4" fmla="*/ 323469 h 5495791"/>
              <a:gd name="connsiteX5" fmla="*/ 7270882 w 12177089"/>
              <a:gd name="connsiteY5" fmla="*/ 5010427 h 5495791"/>
              <a:gd name="connsiteX6" fmla="*/ 4927333 w 12177089"/>
              <a:gd name="connsiteY6" fmla="*/ 5010427 h 5495791"/>
              <a:gd name="connsiteX7" fmla="*/ 240375 w 12177089"/>
              <a:gd name="connsiteY7" fmla="*/ 323469 h 5495791"/>
              <a:gd name="connsiteX8" fmla="*/ 28028 w 12177089"/>
              <a:gd name="connsiteY8" fmla="*/ 63511 h 5495791"/>
              <a:gd name="connsiteX9" fmla="*/ 0 w 12177089"/>
              <a:gd name="connsiteY9" fmla="*/ 10248 h 549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77089" h="5495791">
                <a:moveTo>
                  <a:pt x="0" y="0"/>
                </a:moveTo>
                <a:lnTo>
                  <a:pt x="12177089" y="2"/>
                </a:lnTo>
                <a:lnTo>
                  <a:pt x="12177089" y="50394"/>
                </a:lnTo>
                <a:lnTo>
                  <a:pt x="12170186" y="63511"/>
                </a:lnTo>
                <a:cubicBezTo>
                  <a:pt x="12109515" y="155398"/>
                  <a:pt x="12038733" y="242576"/>
                  <a:pt x="11957839" y="323469"/>
                </a:cubicBezTo>
                <a:lnTo>
                  <a:pt x="7270882" y="5010427"/>
                </a:lnTo>
                <a:cubicBezTo>
                  <a:pt x="6623730" y="5657580"/>
                  <a:pt x="5574485" y="5657580"/>
                  <a:pt x="4927333" y="5010427"/>
                </a:cubicBezTo>
                <a:lnTo>
                  <a:pt x="240375" y="323469"/>
                </a:lnTo>
                <a:cubicBezTo>
                  <a:pt x="159481" y="242576"/>
                  <a:pt x="88697" y="155400"/>
                  <a:pt x="28028" y="63511"/>
                </a:cubicBezTo>
                <a:lnTo>
                  <a:pt x="0" y="10248"/>
                </a:lnTo>
                <a:close/>
              </a:path>
            </a:pathLst>
          </a:cu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0FC83F48-5F67-C55D-3BF0-09C87F39F602}"/>
              </a:ext>
            </a:extLst>
          </p:cNvPr>
          <p:cNvGrpSpPr>
            <a:grpSpLocks noChangeAspect="1"/>
          </p:cNvGrpSpPr>
          <p:nvPr/>
        </p:nvGrpSpPr>
        <p:grpSpPr>
          <a:xfrm>
            <a:off x="4819833" y="2447304"/>
            <a:ext cx="1656000" cy="1506570"/>
            <a:chOff x="4292168" y="1966127"/>
            <a:chExt cx="2730362" cy="2484000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A1B4B83B-F10E-E862-9AA8-57EC10DD93BE}"/>
                </a:ext>
              </a:extLst>
            </p:cNvPr>
            <p:cNvSpPr>
              <a:spLocks noChangeAspect="1"/>
            </p:cNvSpPr>
            <p:nvPr/>
          </p:nvSpPr>
          <p:spPr>
            <a:xfrm rot="2700000" flipV="1">
              <a:off x="4292168" y="1966127"/>
              <a:ext cx="2484000" cy="2484000"/>
            </a:xfrm>
            <a:custGeom>
              <a:avLst/>
              <a:gdLst>
                <a:gd name="connsiteX0" fmla="*/ 0 w 3145728"/>
                <a:gd name="connsiteY0" fmla="*/ 3125834 h 3145728"/>
                <a:gd name="connsiteX1" fmla="*/ 3125835 w 3145728"/>
                <a:gd name="connsiteY1" fmla="*/ 0 h 3145728"/>
                <a:gd name="connsiteX2" fmla="*/ 3133538 w 3145728"/>
                <a:gd name="connsiteY2" fmla="*/ 24817 h 3145728"/>
                <a:gd name="connsiteX3" fmla="*/ 3145728 w 3145728"/>
                <a:gd name="connsiteY3" fmla="*/ 145740 h 3145728"/>
                <a:gd name="connsiteX4" fmla="*/ 3145728 w 3145728"/>
                <a:gd name="connsiteY4" fmla="*/ 2545716 h 3145728"/>
                <a:gd name="connsiteX5" fmla="*/ 2545716 w 3145728"/>
                <a:gd name="connsiteY5" fmla="*/ 3145728 h 3145728"/>
                <a:gd name="connsiteX6" fmla="*/ 145740 w 3145728"/>
                <a:gd name="connsiteY6" fmla="*/ 3145728 h 3145728"/>
                <a:gd name="connsiteX7" fmla="*/ 24817 w 3145728"/>
                <a:gd name="connsiteY7" fmla="*/ 3133538 h 314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5728" h="3145728">
                  <a:moveTo>
                    <a:pt x="0" y="3125834"/>
                  </a:moveTo>
                  <a:lnTo>
                    <a:pt x="3125835" y="0"/>
                  </a:lnTo>
                  <a:lnTo>
                    <a:pt x="3133538" y="24817"/>
                  </a:lnTo>
                  <a:cubicBezTo>
                    <a:pt x="3141530" y="63876"/>
                    <a:pt x="3145728" y="104318"/>
                    <a:pt x="3145728" y="145740"/>
                  </a:cubicBezTo>
                  <a:lnTo>
                    <a:pt x="3145728" y="2545716"/>
                  </a:lnTo>
                  <a:cubicBezTo>
                    <a:pt x="3145728" y="2877093"/>
                    <a:pt x="2877093" y="3145728"/>
                    <a:pt x="2545716" y="3145728"/>
                  </a:cubicBezTo>
                  <a:lnTo>
                    <a:pt x="145740" y="3145728"/>
                  </a:lnTo>
                  <a:cubicBezTo>
                    <a:pt x="104318" y="3145728"/>
                    <a:pt x="63876" y="3141531"/>
                    <a:pt x="24817" y="3133538"/>
                  </a:cubicBezTo>
                  <a:close/>
                </a:path>
              </a:pathLst>
            </a:custGeom>
            <a:solidFill>
              <a:srgbClr val="7327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>
                <a:solidFill>
                  <a:srgbClr val="FFFFFF"/>
                </a:solidFill>
                <a:latin typeface="Century Gothic"/>
              </a:endParaRPr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59224CFC-1C49-3C99-6FDD-BD4C691A483D}"/>
                </a:ext>
              </a:extLst>
            </p:cNvPr>
            <p:cNvSpPr>
              <a:spLocks noChangeAspect="1"/>
            </p:cNvSpPr>
            <p:nvPr/>
          </p:nvSpPr>
          <p:spPr>
            <a:xfrm rot="2700000" flipV="1">
              <a:off x="5776695" y="3081201"/>
              <a:ext cx="547670" cy="1944000"/>
            </a:xfrm>
            <a:custGeom>
              <a:avLst/>
              <a:gdLst>
                <a:gd name="connsiteX0" fmla="*/ 9960 w 547670"/>
                <a:gd name="connsiteY0" fmla="*/ 1944000 h 1944000"/>
                <a:gd name="connsiteX1" fmla="*/ 176874 w 547670"/>
                <a:gd name="connsiteY1" fmla="*/ 1944000 h 1944000"/>
                <a:gd name="connsiteX2" fmla="*/ 547670 w 547670"/>
                <a:gd name="connsiteY2" fmla="*/ 1573204 h 1944000"/>
                <a:gd name="connsiteX3" fmla="*/ 547670 w 547670"/>
                <a:gd name="connsiteY3" fmla="*/ 90064 h 1944000"/>
                <a:gd name="connsiteX4" fmla="*/ 540137 w 547670"/>
                <a:gd name="connsiteY4" fmla="*/ 15337 h 1944000"/>
                <a:gd name="connsiteX5" fmla="*/ 535376 w 547670"/>
                <a:gd name="connsiteY5" fmla="*/ 0 h 1944000"/>
                <a:gd name="connsiteX6" fmla="*/ 0 w 547670"/>
                <a:gd name="connsiteY6" fmla="*/ 535376 h 1944000"/>
                <a:gd name="connsiteX7" fmla="*/ 334 w 547670"/>
                <a:gd name="connsiteY7" fmla="*/ 536450 h 1944000"/>
                <a:gd name="connsiteX8" fmla="*/ 9960 w 547670"/>
                <a:gd name="connsiteY8" fmla="*/ 631936 h 19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70" h="1944000">
                  <a:moveTo>
                    <a:pt x="9960" y="1944000"/>
                  </a:moveTo>
                  <a:lnTo>
                    <a:pt x="176874" y="1944000"/>
                  </a:lnTo>
                  <a:cubicBezTo>
                    <a:pt x="381659" y="1944000"/>
                    <a:pt x="547670" y="1777989"/>
                    <a:pt x="547670" y="1573204"/>
                  </a:cubicBezTo>
                  <a:lnTo>
                    <a:pt x="547670" y="90064"/>
                  </a:lnTo>
                  <a:cubicBezTo>
                    <a:pt x="547670" y="64467"/>
                    <a:pt x="545076" y="39474"/>
                    <a:pt x="540137" y="15337"/>
                  </a:cubicBezTo>
                  <a:lnTo>
                    <a:pt x="535376" y="0"/>
                  </a:lnTo>
                  <a:lnTo>
                    <a:pt x="0" y="535376"/>
                  </a:lnTo>
                  <a:lnTo>
                    <a:pt x="334" y="536450"/>
                  </a:lnTo>
                  <a:cubicBezTo>
                    <a:pt x="6645" y="567293"/>
                    <a:pt x="9959" y="599227"/>
                    <a:pt x="9960" y="631936"/>
                  </a:cubicBezTo>
                  <a:close/>
                </a:path>
              </a:pathLst>
            </a:custGeom>
            <a:solidFill>
              <a:srgbClr val="7327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>
                <a:solidFill>
                  <a:srgbClr val="FFFFFF"/>
                </a:solidFill>
                <a:latin typeface="Century Gothic"/>
              </a:endParaRPr>
            </a:p>
          </p:txBody>
        </p:sp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0D39EF88-B1BB-915D-5462-247DFD39C630}"/>
              </a:ext>
            </a:extLst>
          </p:cNvPr>
          <p:cNvSpPr>
            <a:spLocks noChangeAspect="1"/>
          </p:cNvSpPr>
          <p:nvPr/>
        </p:nvSpPr>
        <p:spPr>
          <a:xfrm rot="2700000" flipV="1">
            <a:off x="5064298" y="2724249"/>
            <a:ext cx="1008000" cy="1008000"/>
          </a:xfrm>
          <a:custGeom>
            <a:avLst/>
            <a:gdLst>
              <a:gd name="connsiteX0" fmla="*/ 0 w 3145728"/>
              <a:gd name="connsiteY0" fmla="*/ 3125834 h 3145728"/>
              <a:gd name="connsiteX1" fmla="*/ 3125835 w 3145728"/>
              <a:gd name="connsiteY1" fmla="*/ 0 h 3145728"/>
              <a:gd name="connsiteX2" fmla="*/ 3133538 w 3145728"/>
              <a:gd name="connsiteY2" fmla="*/ 24817 h 3145728"/>
              <a:gd name="connsiteX3" fmla="*/ 3145728 w 3145728"/>
              <a:gd name="connsiteY3" fmla="*/ 145740 h 3145728"/>
              <a:gd name="connsiteX4" fmla="*/ 3145728 w 3145728"/>
              <a:gd name="connsiteY4" fmla="*/ 2545716 h 3145728"/>
              <a:gd name="connsiteX5" fmla="*/ 2545716 w 3145728"/>
              <a:gd name="connsiteY5" fmla="*/ 3145728 h 3145728"/>
              <a:gd name="connsiteX6" fmla="*/ 145740 w 3145728"/>
              <a:gd name="connsiteY6" fmla="*/ 3145728 h 3145728"/>
              <a:gd name="connsiteX7" fmla="*/ 24817 w 3145728"/>
              <a:gd name="connsiteY7" fmla="*/ 3133538 h 31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5728" h="3145728">
                <a:moveTo>
                  <a:pt x="0" y="3125834"/>
                </a:moveTo>
                <a:lnTo>
                  <a:pt x="3125835" y="0"/>
                </a:lnTo>
                <a:lnTo>
                  <a:pt x="3133538" y="24817"/>
                </a:lnTo>
                <a:cubicBezTo>
                  <a:pt x="3141530" y="63876"/>
                  <a:pt x="3145728" y="104318"/>
                  <a:pt x="3145728" y="145740"/>
                </a:cubicBezTo>
                <a:lnTo>
                  <a:pt x="3145728" y="2545716"/>
                </a:lnTo>
                <a:cubicBezTo>
                  <a:pt x="3145728" y="2877093"/>
                  <a:pt x="2877093" y="3145728"/>
                  <a:pt x="2545716" y="3145728"/>
                </a:cubicBezTo>
                <a:lnTo>
                  <a:pt x="145740" y="3145728"/>
                </a:lnTo>
                <a:cubicBezTo>
                  <a:pt x="104318" y="3145728"/>
                  <a:pt x="63876" y="3141531"/>
                  <a:pt x="24817" y="3133538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8203CE-09EF-C3F2-459C-038A9850D438}"/>
              </a:ext>
            </a:extLst>
          </p:cNvPr>
          <p:cNvSpPr txBox="1"/>
          <p:nvPr/>
        </p:nvSpPr>
        <p:spPr>
          <a:xfrm>
            <a:off x="7154469" y="2890291"/>
            <a:ext cx="4502687" cy="590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500" b="1">
                <a:solidFill>
                  <a:srgbClr val="322944"/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s-CO" dirty="0"/>
              <a:t>@alvarorodriguezlasso</a:t>
            </a:r>
          </a:p>
        </p:txBody>
      </p:sp>
      <p:pic>
        <p:nvPicPr>
          <p:cNvPr id="1026" name="Picture 2" descr="LinkedIn - Aplicaciones de Microsoft">
            <a:extLst>
              <a:ext uri="{FF2B5EF4-FFF2-40B4-BE49-F238E27FC236}">
                <a16:creationId xmlns:a16="http://schemas.microsoft.com/office/drawing/2014/main" id="{0B8E6BFC-EDC6-730C-D2EF-C01DFD18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333" y="2872836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22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5BA466C3-EAC9-D303-D445-4755AC098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" b="7582"/>
          <a:stretch/>
        </p:blipFill>
        <p:spPr>
          <a:xfrm>
            <a:off x="0" y="-376572"/>
            <a:ext cx="12277557" cy="72911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ADDAF7-9F17-EDC3-41C4-24765CC7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4" y="24063"/>
            <a:ext cx="11823032" cy="649705"/>
          </a:xfrm>
        </p:spPr>
        <p:txBody>
          <a:bodyPr>
            <a:normAutofit/>
          </a:bodyPr>
          <a:lstStyle/>
          <a:p>
            <a:r>
              <a:rPr lang="es-CO" sz="3200" b="0" dirty="0"/>
              <a:t>Hace unos años fui Director de Riesgo de Inversiones en la banca colombiana…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12CF40F-6980-3ADF-3886-D310C94AA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692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6E0C0-4411-0516-216A-7FC52995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38101"/>
            <a:ext cx="11823032" cy="1116000"/>
          </a:xfrm>
        </p:spPr>
        <p:txBody>
          <a:bodyPr/>
          <a:lstStyle/>
          <a:p>
            <a:pPr algn="just"/>
            <a:r>
              <a:rPr lang="es-CO" dirty="0"/>
              <a:t>…</a:t>
            </a:r>
            <a:r>
              <a:rPr lang="es-CO" b="0" dirty="0"/>
              <a:t>y contaba con un par de terminales de Bloomberg: principal sistema de información financiera del mundo…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AC73931-6611-A050-2EA0-8E63F894D7B5}"/>
              </a:ext>
            </a:extLst>
          </p:cNvPr>
          <p:cNvGrpSpPr/>
          <p:nvPr/>
        </p:nvGrpSpPr>
        <p:grpSpPr>
          <a:xfrm>
            <a:off x="-68182" y="1342053"/>
            <a:ext cx="12826888" cy="4752000"/>
            <a:chOff x="-30082" y="1342053"/>
            <a:chExt cx="12826888" cy="47520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F872163-68F0-4F6B-B5D8-6E8F7C9BA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082" y="1342053"/>
              <a:ext cx="12826888" cy="4752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5DC9799-5346-864D-4321-559348E78E01}"/>
                </a:ext>
              </a:extLst>
            </p:cNvPr>
            <p:cNvSpPr/>
            <p:nvPr/>
          </p:nvSpPr>
          <p:spPr>
            <a:xfrm>
              <a:off x="10877550" y="2353274"/>
              <a:ext cx="1657350" cy="5232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133919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110F-658F-5917-C3FC-A169196DD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3D540-F4A3-98D3-B09A-51B04261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76201"/>
            <a:ext cx="11823032" cy="1116000"/>
          </a:xfrm>
        </p:spPr>
        <p:txBody>
          <a:bodyPr>
            <a:normAutofit/>
          </a:bodyPr>
          <a:lstStyle/>
          <a:p>
            <a:pPr algn="just"/>
            <a:r>
              <a:rPr lang="es-CO" dirty="0"/>
              <a:t>…</a:t>
            </a:r>
            <a:r>
              <a:rPr lang="es-CO" b="0" dirty="0"/>
              <a:t>la terminal de Bloomberg, puede precargar automáticamente la información relevante para el negocio y disponerla una vez prendas el equipo (</a:t>
            </a:r>
            <a:r>
              <a:rPr lang="es-CO" dirty="0" err="1"/>
              <a:t>launchpad</a:t>
            </a:r>
            <a:r>
              <a:rPr lang="es-CO" dirty="0"/>
              <a:t>) </a:t>
            </a:r>
            <a:r>
              <a:rPr lang="es-CO" b="0" dirty="0"/>
              <a:t>…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7ED91D-E6C1-FC3F-03B9-BBD23FB8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1"/>
            <a:ext cx="12194063" cy="46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727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2" ma:contentTypeDescription="Crear nuevo documento." ma:contentTypeScope="" ma:versionID="ab5e4a40d292c40b0c20ab9b5a7b7ead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1acb7bcc4bc7f667b23a4281d6408aa3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9D9475-1AE1-45C8-B1D4-023D14BDD6BB}">
  <ds:schemaRefs>
    <ds:schemaRef ds:uri="http://schemas.microsoft.com/office/2006/metadata/properties"/>
    <ds:schemaRef ds:uri="http://schemas.microsoft.com/office/infopath/2007/PartnerControls"/>
    <ds:schemaRef ds:uri="863dc2d4-9990-48de-9593-97e4a854a45f"/>
    <ds:schemaRef ds:uri="563ab91c-d08d-4c33-9871-4cc4e409eafa"/>
  </ds:schemaRefs>
</ds:datastoreItem>
</file>

<file path=customXml/itemProps3.xml><?xml version="1.0" encoding="utf-8"?>
<ds:datastoreItem xmlns:ds="http://schemas.openxmlformats.org/officeDocument/2006/customXml" ds:itemID="{BA48DE30-DAF0-474E-A3A1-AECCA8EB76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dc2d4-9990-48de-9593-97e4a854a45f"/>
    <ds:schemaRef ds:uri="563ab91c-d08d-4c33-9871-4cc4e409e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335</Words>
  <Application>Microsoft Office PowerPoint</Application>
  <PresentationFormat>Panorámica</PresentationFormat>
  <Paragraphs>48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Oswald</vt:lpstr>
      <vt:lpstr>Tema de Office</vt:lpstr>
      <vt:lpstr>Presentación de PowerPoint</vt:lpstr>
      <vt:lpstr>Presentación de PowerPoint</vt:lpstr>
      <vt:lpstr>Descarga el material gratis</vt:lpstr>
      <vt:lpstr>Agenda</vt:lpstr>
      <vt:lpstr>1) Antecedentes</vt:lpstr>
      <vt:lpstr>Presentación de PowerPoint</vt:lpstr>
      <vt:lpstr>Hace unos años fui Director de Riesgo de Inversiones en la banca colombiana…</vt:lpstr>
      <vt:lpstr>…y contaba con un par de terminales de Bloomberg: principal sistema de información financiera del mundo…</vt:lpstr>
      <vt:lpstr>…la terminal de Bloomberg, puede precargar automáticamente la información relevante para el negocio y disponerla una vez prendas el equipo (launchpad) …</vt:lpstr>
      <vt:lpstr>…dentro del launchpad se configuraron múltiples indicadores económicos, tablas y gráficas, destacándose los más elementales:</vt:lpstr>
      <vt:lpstr>…Finalmente construí el launchpad en la página web www.finanzasvlr.com, pero el proveedor constantemente desajusta las conexiones.</vt:lpstr>
      <vt:lpstr>2) Workflow </vt:lpstr>
      <vt:lpstr>El workflow propuesto, implica armar una ETL web con posibilidad de extraer datos mediante SQL a través de un DataMart de Power BI, para luego hacer ciencia de datos en jupyter.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Álvaro Ignacio Rodríguez Lasso</cp:lastModifiedBy>
  <cp:revision>95</cp:revision>
  <dcterms:created xsi:type="dcterms:W3CDTF">2023-06-14T01:28:16Z</dcterms:created>
  <dcterms:modified xsi:type="dcterms:W3CDTF">2025-02-19T13:54:17Z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</Properties>
</file>